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1"/>
  </p:notesMasterIdLst>
  <p:sldIdLst>
    <p:sldId id="258" r:id="rId2"/>
    <p:sldId id="259" r:id="rId3"/>
    <p:sldId id="264" r:id="rId4"/>
    <p:sldId id="261" r:id="rId5"/>
    <p:sldId id="276" r:id="rId6"/>
    <p:sldId id="271" r:id="rId7"/>
    <p:sldId id="267" r:id="rId8"/>
    <p:sldId id="270" r:id="rId9"/>
    <p:sldId id="269" r:id="rId10"/>
    <p:sldId id="265" r:id="rId11"/>
    <p:sldId id="266" r:id="rId12"/>
    <p:sldId id="275" r:id="rId13"/>
    <p:sldId id="272" r:id="rId14"/>
    <p:sldId id="273" r:id="rId15"/>
    <p:sldId id="278" r:id="rId16"/>
    <p:sldId id="277" r:id="rId17"/>
    <p:sldId id="260" r:id="rId18"/>
    <p:sldId id="262" r:id="rId19"/>
    <p:sldId id="274" r:id="rId20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98"/>
  </p:normalViewPr>
  <p:slideViewPr>
    <p:cSldViewPr snapToGrid="0" snapToObjects="1">
      <p:cViewPr varScale="1">
        <p:scale>
          <a:sx n="88" d="100"/>
          <a:sy n="88" d="100"/>
        </p:scale>
        <p:origin x="1784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jpeg>
</file>

<file path=ppt/media/image19.png>
</file>

<file path=ppt/media/image2.jpeg>
</file>

<file path=ppt/media/image20.png>
</file>

<file path=ppt/media/image21.png>
</file>

<file path=ppt/media/image22.png>
</file>

<file path=ppt/media/image23.jpeg>
</file>

<file path=ppt/media/image24.jpeg>
</file>

<file path=ppt/media/image25.png>
</file>

<file path=ppt/media/image26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14B429-771B-4044-8B99-7E38825FABD4}" type="datetimeFigureOut">
              <a:rPr lang="en-US" smtClean="0"/>
              <a:t>7/14/21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909DD-8B0C-0D44-B857-C079FE720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0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909DD-8B0C-0D44-B857-C079FE72039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059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909DD-8B0C-0D44-B857-C079FE72039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79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16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16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62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78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7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13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168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77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41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2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37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60698-1228-C745-AFDB-F29E203C583A}" type="datetimeFigureOut">
              <a:rPr lang="en-US" smtClean="0"/>
              <a:t>7/14/21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66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mailto:daybreak.chua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jpeg"/><Relationship Id="rId5" Type="http://schemas.openxmlformats.org/officeDocument/2006/relationships/hyperlink" Target="mailto:cdavis@oeb.harvard.edu" TargetMode="External"/><Relationship Id="rId4" Type="http://schemas.openxmlformats.org/officeDocument/2006/relationships/hyperlink" Target="mailto:zhanghr0429@gmail.com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jpeg"/><Relationship Id="rId4" Type="http://schemas.openxmlformats.org/officeDocument/2006/relationships/image" Target="../media/image23.jpe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12" Type="http://schemas.openxmlformats.org/officeDocument/2006/relationships/image" Target="../media/image11.svg"/><Relationship Id="rId2" Type="http://schemas.openxmlformats.org/officeDocument/2006/relationships/image" Target="../media/image2.jpeg"/><Relationship Id="rId16" Type="http://schemas.openxmlformats.org/officeDocument/2006/relationships/image" Target="../media/image15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jpe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BA98F0-8111-A94B-8CB1-D9CC45EDA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8416" y="-235514"/>
            <a:ext cx="4688333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4000" b="1" dirty="0" err="1"/>
              <a:t>Herbariomics</a:t>
            </a:r>
            <a:r>
              <a:rPr lang="en-US" sz="4000" b="1" dirty="0"/>
              <a:t>-based biodiversity research: from specimen to phylogeny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8C601-57FB-9242-A670-135598C00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26640" y="3930750"/>
            <a:ext cx="5168519" cy="1572768"/>
          </a:xfrm>
        </p:spPr>
        <p:txBody>
          <a:bodyPr>
            <a:normAutofit fontScale="92500" lnSpcReduction="20000"/>
          </a:bodyPr>
          <a:lstStyle/>
          <a:p>
            <a:pPr algn="l"/>
            <a:r>
              <a:rPr lang="en-US" sz="3000" dirty="0"/>
              <a:t>Botany 2021 workshop</a:t>
            </a:r>
          </a:p>
          <a:p>
            <a:pPr algn="l"/>
            <a:endParaRPr lang="en-US" sz="1600" dirty="0"/>
          </a:p>
          <a:p>
            <a:pPr algn="l"/>
            <a:r>
              <a:rPr lang="en-US" sz="1600" dirty="0"/>
              <a:t>Liming Cai (UC Riverside </a:t>
            </a:r>
            <a:r>
              <a:rPr lang="en-US" sz="1600" dirty="0">
                <a:hlinkClick r:id="rId3"/>
              </a:rPr>
              <a:t>daybreak.chua@gmail.com</a:t>
            </a:r>
            <a:r>
              <a:rPr lang="en-US" sz="1600" dirty="0"/>
              <a:t>); </a:t>
            </a:r>
          </a:p>
          <a:p>
            <a:pPr algn="l"/>
            <a:r>
              <a:rPr lang="en-US" sz="1600" dirty="0" err="1"/>
              <a:t>Hongrui</a:t>
            </a:r>
            <a:r>
              <a:rPr lang="en-US" sz="1600" dirty="0"/>
              <a:t> Zhang (Harvard University </a:t>
            </a:r>
            <a:r>
              <a:rPr lang="en-US" sz="1600" dirty="0">
                <a:hlinkClick r:id="rId4"/>
              </a:rPr>
              <a:t>zhanghr0429@gmail.com</a:t>
            </a:r>
            <a:r>
              <a:rPr lang="en-US" sz="1600" dirty="0"/>
              <a:t>);</a:t>
            </a:r>
          </a:p>
          <a:p>
            <a:pPr algn="l"/>
            <a:r>
              <a:rPr lang="en-US" sz="1600" dirty="0"/>
              <a:t>Charles C Davis (Harvard University </a:t>
            </a:r>
            <a:r>
              <a:rPr lang="en-US" sz="1600" dirty="0">
                <a:hlinkClick r:id="rId5"/>
              </a:rPr>
              <a:t>cdavis@oeb.harvard.edu</a:t>
            </a:r>
            <a:r>
              <a:rPr lang="en-US" sz="1600" dirty="0"/>
              <a:t>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C3E15C-2B89-3043-B293-CBD34BCC56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3" r="15996"/>
          <a:stretch/>
        </p:blipFill>
        <p:spPr bwMode="auto">
          <a:xfrm>
            <a:off x="20" y="10"/>
            <a:ext cx="3492988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646" y="4409267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241250 w 3182692"/>
              <a:gd name="connsiteY2" fmla="*/ 0 h 18288"/>
              <a:gd name="connsiteX3" fmla="*/ 1909615 w 3182692"/>
              <a:gd name="connsiteY3" fmla="*/ 0 h 18288"/>
              <a:gd name="connsiteX4" fmla="*/ 2577981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482500 w 3182692"/>
              <a:gd name="connsiteY7" fmla="*/ 18288 h 18288"/>
              <a:gd name="connsiteX8" fmla="*/ 1782308 w 3182692"/>
              <a:gd name="connsiteY8" fmla="*/ 18288 h 18288"/>
              <a:gd name="connsiteX9" fmla="*/ 1145769 w 3182692"/>
              <a:gd name="connsiteY9" fmla="*/ 18288 h 18288"/>
              <a:gd name="connsiteX10" fmla="*/ 0 w 3182692"/>
              <a:gd name="connsiteY10" fmla="*/ 18288 h 18288"/>
              <a:gd name="connsiteX11" fmla="*/ 0 w 3182692"/>
              <a:gd name="connsiteY11" fmla="*/ 0 h 18288"/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145769 w 3182692"/>
              <a:gd name="connsiteY2" fmla="*/ 0 h 18288"/>
              <a:gd name="connsiteX3" fmla="*/ 1845961 w 3182692"/>
              <a:gd name="connsiteY3" fmla="*/ 0 h 18288"/>
              <a:gd name="connsiteX4" fmla="*/ 2450673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546154 w 3182692"/>
              <a:gd name="connsiteY7" fmla="*/ 18288 h 18288"/>
              <a:gd name="connsiteX8" fmla="*/ 1845961 w 3182692"/>
              <a:gd name="connsiteY8" fmla="*/ 18288 h 18288"/>
              <a:gd name="connsiteX9" fmla="*/ 1304904 w 3182692"/>
              <a:gd name="connsiteY9" fmla="*/ 18288 h 18288"/>
              <a:gd name="connsiteX10" fmla="*/ 668365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145195" y="-37571"/>
                  <a:pt x="472618" y="-13696"/>
                  <a:pt x="604711" y="0"/>
                </a:cubicBezTo>
                <a:cubicBezTo>
                  <a:pt x="706652" y="-3280"/>
                  <a:pt x="1039328" y="-8567"/>
                  <a:pt x="1241250" y="0"/>
                </a:cubicBezTo>
                <a:cubicBezTo>
                  <a:pt x="1405712" y="-7891"/>
                  <a:pt x="1711158" y="8053"/>
                  <a:pt x="1909615" y="0"/>
                </a:cubicBezTo>
                <a:cubicBezTo>
                  <a:pt x="2107436" y="-40150"/>
                  <a:pt x="2247192" y="19443"/>
                  <a:pt x="2577981" y="0"/>
                </a:cubicBezTo>
                <a:cubicBezTo>
                  <a:pt x="2894393" y="-5855"/>
                  <a:pt x="3041563" y="17846"/>
                  <a:pt x="3182692" y="0"/>
                </a:cubicBezTo>
                <a:cubicBezTo>
                  <a:pt x="3181973" y="8390"/>
                  <a:pt x="3182735" y="11854"/>
                  <a:pt x="3182692" y="18288"/>
                </a:cubicBezTo>
                <a:cubicBezTo>
                  <a:pt x="2975928" y="57450"/>
                  <a:pt x="2667693" y="19406"/>
                  <a:pt x="2482500" y="18288"/>
                </a:cubicBezTo>
                <a:cubicBezTo>
                  <a:pt x="2299734" y="36912"/>
                  <a:pt x="1925962" y="9303"/>
                  <a:pt x="1782308" y="18288"/>
                </a:cubicBezTo>
                <a:cubicBezTo>
                  <a:pt x="1635580" y="20546"/>
                  <a:pt x="1257854" y="-3663"/>
                  <a:pt x="1145769" y="18288"/>
                </a:cubicBezTo>
                <a:cubicBezTo>
                  <a:pt x="1025065" y="56574"/>
                  <a:pt x="247799" y="-11536"/>
                  <a:pt x="0" y="18288"/>
                </a:cubicBezTo>
                <a:cubicBezTo>
                  <a:pt x="-405" y="13204"/>
                  <a:pt x="-1092" y="5311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88308" y="19724"/>
                  <a:pt x="431183" y="-26509"/>
                  <a:pt x="604711" y="0"/>
                </a:cubicBezTo>
                <a:cubicBezTo>
                  <a:pt x="795174" y="4405"/>
                  <a:pt x="950067" y="22541"/>
                  <a:pt x="1145769" y="0"/>
                </a:cubicBezTo>
                <a:cubicBezTo>
                  <a:pt x="1301850" y="7702"/>
                  <a:pt x="1499974" y="-70469"/>
                  <a:pt x="1845961" y="0"/>
                </a:cubicBezTo>
                <a:cubicBezTo>
                  <a:pt x="2191264" y="15313"/>
                  <a:pt x="2307232" y="-97"/>
                  <a:pt x="2450673" y="0"/>
                </a:cubicBezTo>
                <a:cubicBezTo>
                  <a:pt x="2596405" y="-19465"/>
                  <a:pt x="3033067" y="-31048"/>
                  <a:pt x="3182692" y="0"/>
                </a:cubicBezTo>
                <a:cubicBezTo>
                  <a:pt x="3182066" y="4696"/>
                  <a:pt x="3183370" y="10269"/>
                  <a:pt x="3182692" y="18288"/>
                </a:cubicBezTo>
                <a:cubicBezTo>
                  <a:pt x="3091120" y="-23022"/>
                  <a:pt x="2811074" y="61693"/>
                  <a:pt x="2546154" y="18288"/>
                </a:cubicBezTo>
                <a:cubicBezTo>
                  <a:pt x="2285186" y="27529"/>
                  <a:pt x="2090205" y="-22321"/>
                  <a:pt x="1845961" y="18288"/>
                </a:cubicBezTo>
                <a:cubicBezTo>
                  <a:pt x="1599794" y="31493"/>
                  <a:pt x="1466284" y="37447"/>
                  <a:pt x="1304904" y="18288"/>
                </a:cubicBezTo>
                <a:cubicBezTo>
                  <a:pt x="1189365" y="43775"/>
                  <a:pt x="952251" y="23461"/>
                  <a:pt x="668365" y="18288"/>
                </a:cubicBezTo>
                <a:cubicBezTo>
                  <a:pt x="407868" y="43595"/>
                  <a:pt x="284672" y="-9405"/>
                  <a:pt x="0" y="18288"/>
                </a:cubicBezTo>
                <a:cubicBezTo>
                  <a:pt x="527" y="9891"/>
                  <a:pt x="870" y="7012"/>
                  <a:pt x="0" y="0"/>
                </a:cubicBezTo>
                <a:close/>
              </a:path>
              <a:path w="3182692" h="18288" fill="none" stroke="0" extrusionOk="0">
                <a:moveTo>
                  <a:pt x="0" y="0"/>
                </a:moveTo>
                <a:cubicBezTo>
                  <a:pt x="108839" y="-32375"/>
                  <a:pt x="447732" y="16552"/>
                  <a:pt x="604711" y="0"/>
                </a:cubicBezTo>
                <a:cubicBezTo>
                  <a:pt x="781899" y="-548"/>
                  <a:pt x="1052060" y="7118"/>
                  <a:pt x="1241250" y="0"/>
                </a:cubicBezTo>
                <a:cubicBezTo>
                  <a:pt x="1399482" y="14083"/>
                  <a:pt x="1706293" y="54730"/>
                  <a:pt x="1909615" y="0"/>
                </a:cubicBezTo>
                <a:cubicBezTo>
                  <a:pt x="2085313" y="-24404"/>
                  <a:pt x="2264415" y="16988"/>
                  <a:pt x="2577981" y="0"/>
                </a:cubicBezTo>
                <a:cubicBezTo>
                  <a:pt x="2926098" y="-10318"/>
                  <a:pt x="3036314" y="-14769"/>
                  <a:pt x="3182692" y="0"/>
                </a:cubicBezTo>
                <a:cubicBezTo>
                  <a:pt x="3181841" y="8135"/>
                  <a:pt x="3181636" y="12730"/>
                  <a:pt x="3182692" y="18288"/>
                </a:cubicBezTo>
                <a:cubicBezTo>
                  <a:pt x="2996012" y="-1231"/>
                  <a:pt x="2669008" y="27395"/>
                  <a:pt x="2482500" y="18288"/>
                </a:cubicBezTo>
                <a:cubicBezTo>
                  <a:pt x="2296543" y="21246"/>
                  <a:pt x="1935236" y="7938"/>
                  <a:pt x="1782308" y="18288"/>
                </a:cubicBezTo>
                <a:cubicBezTo>
                  <a:pt x="1607683" y="25490"/>
                  <a:pt x="1291498" y="1369"/>
                  <a:pt x="1145769" y="18288"/>
                </a:cubicBezTo>
                <a:cubicBezTo>
                  <a:pt x="1015407" y="55325"/>
                  <a:pt x="262557" y="26571"/>
                  <a:pt x="0" y="18288"/>
                </a:cubicBezTo>
                <a:cubicBezTo>
                  <a:pt x="508" y="13336"/>
                  <a:pt x="437" y="727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182692"/>
                      <a:gd name="connsiteY0" fmla="*/ 0 h 18288"/>
                      <a:gd name="connsiteX1" fmla="*/ 604711 w 3182692"/>
                      <a:gd name="connsiteY1" fmla="*/ 0 h 18288"/>
                      <a:gd name="connsiteX2" fmla="*/ 1241250 w 3182692"/>
                      <a:gd name="connsiteY2" fmla="*/ 0 h 18288"/>
                      <a:gd name="connsiteX3" fmla="*/ 1909615 w 3182692"/>
                      <a:gd name="connsiteY3" fmla="*/ 0 h 18288"/>
                      <a:gd name="connsiteX4" fmla="*/ 2577981 w 3182692"/>
                      <a:gd name="connsiteY4" fmla="*/ 0 h 18288"/>
                      <a:gd name="connsiteX5" fmla="*/ 3182692 w 3182692"/>
                      <a:gd name="connsiteY5" fmla="*/ 0 h 18288"/>
                      <a:gd name="connsiteX6" fmla="*/ 3182692 w 3182692"/>
                      <a:gd name="connsiteY6" fmla="*/ 18288 h 18288"/>
                      <a:gd name="connsiteX7" fmla="*/ 2482500 w 3182692"/>
                      <a:gd name="connsiteY7" fmla="*/ 18288 h 18288"/>
                      <a:gd name="connsiteX8" fmla="*/ 1782308 w 3182692"/>
                      <a:gd name="connsiteY8" fmla="*/ 18288 h 18288"/>
                      <a:gd name="connsiteX9" fmla="*/ 1145769 w 3182692"/>
                      <a:gd name="connsiteY9" fmla="*/ 18288 h 18288"/>
                      <a:gd name="connsiteX10" fmla="*/ 0 w 3182692"/>
                      <a:gd name="connsiteY10" fmla="*/ 18288 h 18288"/>
                      <a:gd name="connsiteX11" fmla="*/ 0 w 3182692"/>
                      <a:gd name="connsiteY11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182692" h="18288" fill="none" extrusionOk="0">
                        <a:moveTo>
                          <a:pt x="0" y="0"/>
                        </a:moveTo>
                        <a:cubicBezTo>
                          <a:pt x="126686" y="-21366"/>
                          <a:pt x="467788" y="9025"/>
                          <a:pt x="604711" y="0"/>
                        </a:cubicBezTo>
                        <a:cubicBezTo>
                          <a:pt x="741634" y="-9025"/>
                          <a:pt x="1061620" y="6814"/>
                          <a:pt x="1241250" y="0"/>
                        </a:cubicBezTo>
                        <a:cubicBezTo>
                          <a:pt x="1420880" y="-6814"/>
                          <a:pt x="1713773" y="13383"/>
                          <a:pt x="1909615" y="0"/>
                        </a:cubicBezTo>
                        <a:cubicBezTo>
                          <a:pt x="2105457" y="-13383"/>
                          <a:pt x="2257256" y="13567"/>
                          <a:pt x="2577981" y="0"/>
                        </a:cubicBezTo>
                        <a:cubicBezTo>
                          <a:pt x="2898706" y="-13567"/>
                          <a:pt x="3026063" y="6328"/>
                          <a:pt x="3182692" y="0"/>
                        </a:cubicBezTo>
                        <a:cubicBezTo>
                          <a:pt x="3181983" y="8157"/>
                          <a:pt x="3182279" y="12125"/>
                          <a:pt x="3182692" y="18288"/>
                        </a:cubicBezTo>
                        <a:cubicBezTo>
                          <a:pt x="2998421" y="21742"/>
                          <a:pt x="2675038" y="19014"/>
                          <a:pt x="2482500" y="18288"/>
                        </a:cubicBezTo>
                        <a:cubicBezTo>
                          <a:pt x="2289962" y="17562"/>
                          <a:pt x="1930644" y="6834"/>
                          <a:pt x="1782308" y="18288"/>
                        </a:cubicBezTo>
                        <a:cubicBezTo>
                          <a:pt x="1633972" y="29742"/>
                          <a:pt x="1287388" y="-1992"/>
                          <a:pt x="1145769" y="18288"/>
                        </a:cubicBezTo>
                        <a:cubicBezTo>
                          <a:pt x="1004150" y="38568"/>
                          <a:pt x="256377" y="-37438"/>
                          <a:pt x="0" y="18288"/>
                        </a:cubicBezTo>
                        <a:cubicBezTo>
                          <a:pt x="-46" y="12483"/>
                          <a:pt x="-203" y="6491"/>
                          <a:pt x="0" y="0"/>
                        </a:cubicBezTo>
                        <a:close/>
                      </a:path>
                      <a:path w="3182692" h="18288" stroke="0" extrusionOk="0">
                        <a:moveTo>
                          <a:pt x="0" y="0"/>
                        </a:moveTo>
                        <a:cubicBezTo>
                          <a:pt x="283446" y="18201"/>
                          <a:pt x="432812" y="7290"/>
                          <a:pt x="604711" y="0"/>
                        </a:cubicBezTo>
                        <a:cubicBezTo>
                          <a:pt x="776610" y="-7290"/>
                          <a:pt x="982253" y="15478"/>
                          <a:pt x="1145769" y="0"/>
                        </a:cubicBezTo>
                        <a:cubicBezTo>
                          <a:pt x="1309285" y="-15478"/>
                          <a:pt x="1514247" y="-25520"/>
                          <a:pt x="1845961" y="0"/>
                        </a:cubicBezTo>
                        <a:cubicBezTo>
                          <a:pt x="2177675" y="25520"/>
                          <a:pt x="2297588" y="16646"/>
                          <a:pt x="2450673" y="0"/>
                        </a:cubicBezTo>
                        <a:cubicBezTo>
                          <a:pt x="2603758" y="-16646"/>
                          <a:pt x="3023048" y="-21196"/>
                          <a:pt x="3182692" y="0"/>
                        </a:cubicBezTo>
                        <a:cubicBezTo>
                          <a:pt x="3182428" y="4493"/>
                          <a:pt x="3183076" y="9472"/>
                          <a:pt x="3182692" y="18288"/>
                        </a:cubicBezTo>
                        <a:cubicBezTo>
                          <a:pt x="3039109" y="-12701"/>
                          <a:pt x="2823860" y="13848"/>
                          <a:pt x="2546154" y="18288"/>
                        </a:cubicBezTo>
                        <a:cubicBezTo>
                          <a:pt x="2268448" y="22728"/>
                          <a:pt x="2098674" y="5291"/>
                          <a:pt x="1845961" y="18288"/>
                        </a:cubicBezTo>
                        <a:cubicBezTo>
                          <a:pt x="1593248" y="31285"/>
                          <a:pt x="1456743" y="27560"/>
                          <a:pt x="1304904" y="18288"/>
                        </a:cubicBezTo>
                        <a:cubicBezTo>
                          <a:pt x="1153065" y="9016"/>
                          <a:pt x="947204" y="11126"/>
                          <a:pt x="668365" y="18288"/>
                        </a:cubicBezTo>
                        <a:cubicBezTo>
                          <a:pt x="389526" y="25450"/>
                          <a:pt x="288244" y="-4628"/>
                          <a:pt x="0" y="18288"/>
                        </a:cubicBezTo>
                        <a:cubicBezTo>
                          <a:pt x="843" y="9577"/>
                          <a:pt x="371" y="690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15BEDF-2F04-8040-963F-464DC084528F}"/>
              </a:ext>
            </a:extLst>
          </p:cNvPr>
          <p:cNvSpPr txBox="1"/>
          <p:nvPr/>
        </p:nvSpPr>
        <p:spPr>
          <a:xfrm>
            <a:off x="5758249" y="0"/>
            <a:ext cx="3385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/>
              <a:t>All</a:t>
            </a:r>
            <a:r>
              <a:rPr lang="zh-CN" altLang="en-US" sz="1400" dirty="0"/>
              <a:t> </a:t>
            </a:r>
            <a:r>
              <a:rPr lang="en-US" altLang="zh-CN" sz="1400" dirty="0"/>
              <a:t>i</a:t>
            </a:r>
            <a:r>
              <a:rPr lang="en-US" sz="1400" dirty="0"/>
              <a:t>mages are subject to © Liming Cai </a:t>
            </a:r>
          </a:p>
          <a:p>
            <a:pPr algn="r"/>
            <a:r>
              <a:rPr lang="en-US" sz="1400" dirty="0"/>
              <a:t>(CC BY 4.0) unless otherwise noted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DFD0ED-6FB3-0745-A40D-98917BC8C20C}"/>
              </a:ext>
            </a:extLst>
          </p:cNvPr>
          <p:cNvSpPr txBox="1"/>
          <p:nvPr/>
        </p:nvSpPr>
        <p:spPr>
          <a:xfrm>
            <a:off x="6096373" y="6334780"/>
            <a:ext cx="3056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Left: </a:t>
            </a:r>
            <a:r>
              <a:rPr lang="en-US" sz="1400" i="1" dirty="0"/>
              <a:t>Bidens </a:t>
            </a:r>
            <a:r>
              <a:rPr lang="en-US" sz="1400" i="1" dirty="0" err="1"/>
              <a:t>chrysanthemoides</a:t>
            </a:r>
            <a:br>
              <a:rPr lang="en-US" sz="1400" dirty="0"/>
            </a:br>
            <a:r>
              <a:rPr lang="en-US" sz="1400" dirty="0"/>
              <a:t>The Herbarium of Henry David Thoreau</a:t>
            </a:r>
          </a:p>
        </p:txBody>
      </p:sp>
    </p:spTree>
    <p:extLst>
      <p:ext uri="{BB962C8B-B14F-4D97-AF65-F5344CB8AC3E}">
        <p14:creationId xmlns:p14="http://schemas.microsoft.com/office/powerpoint/2010/main" val="16949371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regions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target?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BC8C7B4-7F4F-D847-96A9-B46466F82A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270888"/>
              </p:ext>
            </p:extLst>
          </p:nvPr>
        </p:nvGraphicFramePr>
        <p:xfrm>
          <a:off x="271849" y="1341668"/>
          <a:ext cx="8526163" cy="5360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9881">
                  <a:extLst>
                    <a:ext uri="{9D8B030D-6E8A-4147-A177-3AD203B41FA5}">
                      <a16:colId xmlns:a16="http://schemas.microsoft.com/office/drawing/2014/main" val="3632144380"/>
                    </a:ext>
                  </a:extLst>
                </a:gridCol>
                <a:gridCol w="3477927">
                  <a:extLst>
                    <a:ext uri="{9D8B030D-6E8A-4147-A177-3AD203B41FA5}">
                      <a16:colId xmlns:a16="http://schemas.microsoft.com/office/drawing/2014/main" val="3851110870"/>
                    </a:ext>
                  </a:extLst>
                </a:gridCol>
                <a:gridCol w="3528355">
                  <a:extLst>
                    <a:ext uri="{9D8B030D-6E8A-4147-A177-3AD203B41FA5}">
                      <a16:colId xmlns:a16="http://schemas.microsoft.com/office/drawing/2014/main" val="1266873917"/>
                    </a:ext>
                  </a:extLst>
                </a:gridCol>
              </a:tblGrid>
              <a:tr h="4187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Genome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skimming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Target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enrichment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920659"/>
                  </a:ext>
                </a:extLst>
              </a:tr>
              <a:tr h="741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Target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Plastome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ribosomal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regions,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mitochondrial</a:t>
                      </a:r>
                      <a:r>
                        <a:rPr lang="zh-CN" altLang="en-US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Highly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conserved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nuclear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(mostly)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and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the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flanking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991094"/>
                  </a:ext>
                </a:extLst>
              </a:tr>
              <a:tr h="67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Output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species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</a:t>
                      </a:r>
                      <a:r>
                        <a:rPr lang="en-US" altLang="zh-CN" dirty="0" err="1"/>
                        <a:t>plastome</a:t>
                      </a:r>
                      <a:r>
                        <a:rPr lang="en-US" altLang="zh-CN" dirty="0"/>
                        <a:t>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6-9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(rDNA)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</a:t>
                      </a:r>
                      <a:r>
                        <a:rPr lang="en-US" altLang="zh-CN" dirty="0" err="1"/>
                        <a:t>mito</a:t>
                      </a:r>
                      <a:r>
                        <a:rPr lang="en-US" altLang="zh-CN" dirty="0"/>
                        <a:t>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=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180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~400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loci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x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400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bp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=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160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</a:p>
                    <a:p>
                      <a:pPr algn="ctr"/>
                      <a:r>
                        <a:rPr lang="en-US" altLang="zh-CN" dirty="0"/>
                        <a:t>(depends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the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probes)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140242"/>
                  </a:ext>
                </a:extLst>
              </a:tr>
              <a:tr h="67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Minimum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-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sample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~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sample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565662"/>
                  </a:ext>
                </a:extLst>
              </a:tr>
              <a:tr h="741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$20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library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prep</a:t>
                      </a:r>
                    </a:p>
                    <a:p>
                      <a:pPr algn="ctr"/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$6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sequencing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$35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library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prep</a:t>
                      </a:r>
                      <a:r>
                        <a:rPr lang="zh-CN" altLang="en-US" dirty="0"/>
                        <a:t> 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$30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sequencing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496621"/>
                  </a:ext>
                </a:extLst>
              </a:tr>
              <a:tr h="67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Data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processing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Easy,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suitable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testing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hybridization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coalescence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Tricky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(missing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paralog,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flanking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region),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test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complex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evolution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history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110806"/>
                  </a:ext>
                </a:extLst>
              </a:tr>
              <a:tr h="741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Phylogenetic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informativeness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Informative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depth,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rapid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radiations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challenging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Informative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depth,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potential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bias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missing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high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gene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tree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error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due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short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alignments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62250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282EA10-FD7B-B240-B595-D731B84B78CA}"/>
              </a:ext>
            </a:extLst>
          </p:cNvPr>
          <p:cNvSpPr txBox="1"/>
          <p:nvPr/>
        </p:nvSpPr>
        <p:spPr>
          <a:xfrm>
            <a:off x="5146023" y="815438"/>
            <a:ext cx="3540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Estimations</a:t>
            </a:r>
            <a:r>
              <a:rPr lang="zh-CN" altLang="en-US" dirty="0"/>
              <a:t> </a:t>
            </a:r>
            <a:r>
              <a:rPr lang="en-US" altLang="zh-CN" dirty="0"/>
              <a:t>below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rough!!!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46314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</a:p>
          <a:p>
            <a:pPr lvl="1"/>
            <a:r>
              <a:rPr lang="en-US" altLang="zh-CN" dirty="0"/>
              <a:t>Massive,</a:t>
            </a:r>
            <a:r>
              <a:rPr lang="zh-CN" altLang="en-US" dirty="0"/>
              <a:t> </a:t>
            </a:r>
            <a:r>
              <a:rPr lang="en-US" altLang="zh-CN" dirty="0"/>
              <a:t>inexpensive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NGS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preparation</a:t>
            </a:r>
          </a:p>
          <a:p>
            <a:pPr lvl="1"/>
            <a:r>
              <a:rPr lang="en-US" altLang="zh-CN" dirty="0"/>
              <a:t>¼</a:t>
            </a:r>
            <a:r>
              <a:rPr lang="zh-CN" altLang="en-US" dirty="0"/>
              <a:t> </a:t>
            </a:r>
            <a:r>
              <a:rPr lang="en-US" altLang="zh-CN" dirty="0"/>
              <a:t>reaction</a:t>
            </a:r>
          </a:p>
          <a:p>
            <a:pPr lvl="1"/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reconstruction</a:t>
            </a:r>
            <a:r>
              <a:rPr lang="zh-CN" altLang="en-US" dirty="0"/>
              <a:t> </a:t>
            </a:r>
            <a:r>
              <a:rPr lang="en-US" altLang="zh-CN" dirty="0"/>
              <a:t>service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Multiplex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539384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818" y="1541522"/>
            <a:ext cx="7886700" cy="4351338"/>
          </a:xfrm>
        </p:spPr>
        <p:txBody>
          <a:bodyPr/>
          <a:lstStyle/>
          <a:p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</a:p>
          <a:p>
            <a:pPr lvl="1"/>
            <a:r>
              <a:rPr lang="en-US" altLang="zh-CN" dirty="0"/>
              <a:t>CTAB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commercial</a:t>
            </a:r>
            <a:r>
              <a:rPr lang="zh-CN" altLang="en-US" dirty="0"/>
              <a:t> </a:t>
            </a:r>
            <a:r>
              <a:rPr lang="en-US" altLang="zh-CN" dirty="0"/>
              <a:t>kits</a:t>
            </a:r>
            <a:r>
              <a:rPr lang="zh-CN" altLang="en-US" dirty="0"/>
              <a:t> </a:t>
            </a:r>
            <a:r>
              <a:rPr lang="en-US" altLang="zh-CN" dirty="0"/>
              <a:t>$6-9,</a:t>
            </a:r>
            <a:r>
              <a:rPr lang="zh-CN" altLang="en-US" dirty="0"/>
              <a:t> </a:t>
            </a:r>
            <a:r>
              <a:rPr lang="en-US" altLang="zh-CN" dirty="0"/>
              <a:t>low-throughput</a:t>
            </a:r>
          </a:p>
          <a:p>
            <a:pPr lvl="1"/>
            <a:r>
              <a:rPr lang="en-US" altLang="zh-CN" dirty="0"/>
              <a:t>Massive,</a:t>
            </a:r>
            <a:r>
              <a:rPr lang="zh-CN" altLang="en-US" dirty="0"/>
              <a:t> </a:t>
            </a:r>
            <a:r>
              <a:rPr lang="en-US" altLang="zh-CN" dirty="0"/>
              <a:t>inexpensive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2"/>
            <a:r>
              <a:rPr lang="en-US" altLang="zh-CN" dirty="0"/>
              <a:t>96-well plate DNA extraction (Folk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al,</a:t>
            </a:r>
            <a:r>
              <a:rPr lang="zh-CN" altLang="en-US" dirty="0"/>
              <a:t> </a:t>
            </a:r>
            <a:r>
              <a:rPr lang="en-US" altLang="zh-CN" dirty="0"/>
              <a:t>APPS</a:t>
            </a:r>
            <a:r>
              <a:rPr lang="zh-CN" altLang="en-US" dirty="0"/>
              <a:t> </a:t>
            </a:r>
            <a:r>
              <a:rPr lang="en-US" altLang="zh-CN" dirty="0"/>
              <a:t>2021):</a:t>
            </a:r>
            <a:r>
              <a:rPr lang="zh-CN" altLang="en-US" dirty="0"/>
              <a:t> </a:t>
            </a:r>
            <a:r>
              <a:rPr lang="en-US" dirty="0"/>
              <a:t>400–600 samples per person-week</a:t>
            </a:r>
          </a:p>
          <a:p>
            <a:pPr lvl="2"/>
            <a:r>
              <a:rPr lang="en-US" dirty="0"/>
              <a:t>Maxwell® RSC Instrument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dirty="0"/>
              <a:t>Maxwell® RSC Plant DNA Kit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dirty="0"/>
              <a:t>16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40</a:t>
            </a:r>
            <a:r>
              <a:rPr lang="zh-CN" altLang="en-US" dirty="0"/>
              <a:t> </a:t>
            </a:r>
            <a:r>
              <a:rPr lang="en-US" altLang="zh-CN" dirty="0"/>
              <a:t>min</a:t>
            </a:r>
            <a:endParaRPr lang="en-US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F976142-EE43-374E-9CFC-78EA6989654A}"/>
              </a:ext>
            </a:extLst>
          </p:cNvPr>
          <p:cNvGrpSpPr/>
          <p:nvPr/>
        </p:nvGrpSpPr>
        <p:grpSpPr>
          <a:xfrm>
            <a:off x="48474" y="4353850"/>
            <a:ext cx="8892999" cy="2407572"/>
            <a:chOff x="48474" y="4353850"/>
            <a:chExt cx="8892999" cy="2407572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4E6DDF5C-7481-774F-96D5-D1BB68C81A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9419" y="4685871"/>
              <a:ext cx="2842054" cy="1598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BeadBlaster&amp;trade; Microtube Homogenizer">
              <a:extLst>
                <a:ext uri="{FF2B5EF4-FFF2-40B4-BE49-F238E27FC236}">
                  <a16:creationId xmlns:a16="http://schemas.microsoft.com/office/drawing/2014/main" id="{CD754547-4A36-5845-84B8-A342493351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7498" y="4599145"/>
              <a:ext cx="1723107" cy="17231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8D9C5A9-9CF1-694E-8577-4455D4350718}"/>
                </a:ext>
              </a:extLst>
            </p:cNvPr>
            <p:cNvSpPr txBox="1"/>
            <p:nvPr/>
          </p:nvSpPr>
          <p:spPr>
            <a:xfrm>
              <a:off x="48474" y="6392090"/>
              <a:ext cx="2101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Tissue</a:t>
              </a:r>
              <a:r>
                <a:rPr lang="zh-CN" altLang="en-US" dirty="0"/>
                <a:t> </a:t>
              </a:r>
              <a:r>
                <a:rPr lang="en-US" altLang="zh-CN" dirty="0"/>
                <a:t>homogenizer</a:t>
              </a:r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0E6624-20C7-C443-8BC6-7837E0474B77}"/>
                </a:ext>
              </a:extLst>
            </p:cNvPr>
            <p:cNvSpPr txBox="1"/>
            <p:nvPr/>
          </p:nvSpPr>
          <p:spPr>
            <a:xfrm>
              <a:off x="6083967" y="6341674"/>
              <a:ext cx="2064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Maxwell</a:t>
              </a:r>
              <a:r>
                <a:rPr lang="zh-CN" altLang="en-US" dirty="0"/>
                <a:t> </a:t>
              </a:r>
              <a:r>
                <a:rPr lang="en-US" altLang="zh-CN" dirty="0"/>
                <a:t>instrument</a:t>
              </a:r>
              <a:endParaRPr lang="en-US" dirty="0"/>
            </a:p>
          </p:txBody>
        </p:sp>
        <p:pic>
          <p:nvPicPr>
            <p:cNvPr id="4102" name="Picture 6" descr="Maxwell RSC Plant DNA Kit 48 preps">
              <a:extLst>
                <a:ext uri="{FF2B5EF4-FFF2-40B4-BE49-F238E27FC236}">
                  <a16:creationId xmlns:a16="http://schemas.microsoft.com/office/drawing/2014/main" id="{3B3512A9-3182-D441-B7A4-B931A4373E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46" t="8078" r="16756" b="151"/>
            <a:stretch/>
          </p:blipFill>
          <p:spPr bwMode="auto">
            <a:xfrm>
              <a:off x="3094261" y="4726419"/>
              <a:ext cx="1906915" cy="1462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162CCFB-6C9A-7046-9794-7982CC55AC4F}"/>
                </a:ext>
              </a:extLst>
            </p:cNvPr>
            <p:cNvSpPr txBox="1"/>
            <p:nvPr/>
          </p:nvSpPr>
          <p:spPr>
            <a:xfrm>
              <a:off x="2430595" y="6392090"/>
              <a:ext cx="332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Maxwell</a:t>
              </a:r>
              <a:r>
                <a:rPr lang="zh-CN" altLang="en-US" dirty="0"/>
                <a:t> </a:t>
              </a:r>
              <a:r>
                <a:rPr lang="en-US" altLang="zh-CN" dirty="0"/>
                <a:t>plant</a:t>
              </a:r>
              <a:r>
                <a:rPr lang="zh-CN" altLang="en-US" dirty="0"/>
                <a:t> </a:t>
              </a:r>
              <a:r>
                <a:rPr lang="en-US" altLang="zh-CN" dirty="0"/>
                <a:t>kit</a:t>
              </a:r>
              <a:r>
                <a:rPr lang="zh-CN" altLang="en-US" dirty="0"/>
                <a:t> </a:t>
              </a:r>
              <a:r>
                <a:rPr lang="en-US" altLang="zh-CN" dirty="0"/>
                <a:t>($5</a:t>
              </a:r>
              <a:r>
                <a:rPr lang="zh-CN" altLang="en-US" dirty="0"/>
                <a:t> </a:t>
              </a:r>
              <a:r>
                <a:rPr lang="en-US" altLang="zh-CN" dirty="0"/>
                <a:t>per</a:t>
              </a:r>
              <a:r>
                <a:rPr lang="zh-CN" altLang="en-US" dirty="0"/>
                <a:t> </a:t>
              </a:r>
              <a:r>
                <a:rPr lang="en-US" altLang="zh-CN" dirty="0"/>
                <a:t>sample)</a:t>
              </a:r>
              <a:endParaRPr lang="en-US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4E4529E-7F19-E844-8F09-65C6BDDA426F}"/>
                </a:ext>
              </a:extLst>
            </p:cNvPr>
            <p:cNvSpPr/>
            <p:nvPr/>
          </p:nvSpPr>
          <p:spPr>
            <a:xfrm>
              <a:off x="1857487" y="5424616"/>
              <a:ext cx="988540" cy="24713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3954A57B-9A8F-E543-AC05-0E551D2F25B6}"/>
                </a:ext>
              </a:extLst>
            </p:cNvPr>
            <p:cNvSpPr/>
            <p:nvPr/>
          </p:nvSpPr>
          <p:spPr>
            <a:xfrm>
              <a:off x="5146292" y="5422343"/>
              <a:ext cx="988540" cy="24713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D322F2-E960-CD41-B0B9-6A350A35A55C}"/>
                </a:ext>
              </a:extLst>
            </p:cNvPr>
            <p:cNvSpPr txBox="1"/>
            <p:nvPr/>
          </p:nvSpPr>
          <p:spPr>
            <a:xfrm>
              <a:off x="3069918" y="4357087"/>
              <a:ext cx="1955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Incubate</a:t>
              </a:r>
              <a:r>
                <a:rPr lang="zh-CN" altLang="en-US" dirty="0"/>
                <a:t> </a:t>
              </a:r>
              <a:r>
                <a:rPr lang="en-US" altLang="zh-CN" dirty="0"/>
                <a:t>overnight</a:t>
              </a:r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A397F54-A875-E14C-BF4A-DE4FA1B5617B}"/>
                </a:ext>
              </a:extLst>
            </p:cNvPr>
            <p:cNvSpPr txBox="1"/>
            <p:nvPr/>
          </p:nvSpPr>
          <p:spPr>
            <a:xfrm>
              <a:off x="6182837" y="4353850"/>
              <a:ext cx="20778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16</a:t>
              </a:r>
              <a:r>
                <a:rPr lang="zh-CN" altLang="en-US" dirty="0"/>
                <a:t> </a:t>
              </a:r>
              <a:r>
                <a:rPr lang="en-US" altLang="zh-CN" dirty="0"/>
                <a:t>samples</a:t>
              </a:r>
              <a:r>
                <a:rPr lang="zh-CN" altLang="en-US" dirty="0"/>
                <a:t> </a:t>
              </a:r>
              <a:r>
                <a:rPr lang="en-US" altLang="zh-CN" dirty="0"/>
                <a:t>/</a:t>
              </a:r>
              <a:r>
                <a:rPr lang="zh-CN" altLang="en-US" dirty="0"/>
                <a:t> </a:t>
              </a:r>
              <a:r>
                <a:rPr lang="en-US" altLang="zh-CN" dirty="0"/>
                <a:t>40</a:t>
              </a:r>
              <a:r>
                <a:rPr lang="zh-CN" altLang="en-US" dirty="0"/>
                <a:t> </a:t>
              </a:r>
              <a:r>
                <a:rPr lang="en-US" altLang="zh-CN" dirty="0"/>
                <a:t>min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891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30877"/>
            <a:ext cx="7886700" cy="4351338"/>
          </a:xfrm>
        </p:spPr>
        <p:txBody>
          <a:bodyPr/>
          <a:lstStyle/>
          <a:p>
            <a:r>
              <a:rPr lang="en-US" altLang="zh-CN" dirty="0"/>
              <a:t>NGS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preparation</a:t>
            </a:r>
          </a:p>
          <a:p>
            <a:pPr lvl="1"/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QC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NGS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clean-up</a:t>
            </a:r>
            <a:r>
              <a:rPr lang="zh-CN" altLang="en-US" dirty="0"/>
              <a:t> </a:t>
            </a:r>
            <a:r>
              <a:rPr lang="en-US" altLang="zh-CN" dirty="0"/>
              <a:t>(e.g.,</a:t>
            </a:r>
            <a:r>
              <a:rPr lang="zh-CN" altLang="en-US" dirty="0"/>
              <a:t> </a:t>
            </a:r>
            <a:r>
              <a:rPr lang="en-US" altLang="zh-CN" dirty="0"/>
              <a:t>KAPA</a:t>
            </a:r>
            <a:r>
              <a:rPr lang="zh-CN" altLang="en-US" dirty="0"/>
              <a:t> </a:t>
            </a:r>
            <a:r>
              <a:rPr lang="en-US" altLang="zh-CN" dirty="0"/>
              <a:t>pure</a:t>
            </a:r>
            <a:r>
              <a:rPr lang="zh-CN" altLang="en-US" dirty="0"/>
              <a:t> </a:t>
            </a:r>
            <a:r>
              <a:rPr lang="en-US" altLang="zh-CN" dirty="0"/>
              <a:t>beads)</a:t>
            </a:r>
          </a:p>
          <a:p>
            <a:pPr lvl="1"/>
            <a:r>
              <a:rPr lang="en-US" altLang="zh-CN" dirty="0"/>
              <a:t>Commercial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reconstruction</a:t>
            </a:r>
            <a:r>
              <a:rPr lang="zh-CN" altLang="en-US" dirty="0"/>
              <a:t> </a:t>
            </a:r>
            <a:r>
              <a:rPr lang="en-US" altLang="zh-CN" dirty="0"/>
              <a:t>service</a:t>
            </a:r>
            <a:r>
              <a:rPr lang="zh-CN" altLang="en-US" dirty="0"/>
              <a:t> </a:t>
            </a:r>
            <a:endParaRPr lang="en-US" altLang="zh-CN" dirty="0"/>
          </a:p>
          <a:p>
            <a:pPr lvl="2"/>
            <a:r>
              <a:rPr lang="en-US" altLang="zh-CN" dirty="0"/>
              <a:t>KAPA</a:t>
            </a:r>
            <a:r>
              <a:rPr lang="zh-CN" altLang="en-US" dirty="0"/>
              <a:t> </a:t>
            </a:r>
            <a:r>
              <a:rPr lang="en-US" altLang="zh-CN" dirty="0" err="1"/>
              <a:t>HyperPlus</a:t>
            </a:r>
            <a:r>
              <a:rPr lang="zh-CN" altLang="en-US" dirty="0"/>
              <a:t> </a:t>
            </a:r>
            <a:r>
              <a:rPr lang="en-US" altLang="zh-CN" dirty="0"/>
              <a:t>Kit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¼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reaction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$17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431685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09032"/>
            <a:ext cx="7886700" cy="4351338"/>
          </a:xfrm>
        </p:spPr>
        <p:txBody>
          <a:bodyPr/>
          <a:lstStyle/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Multiplex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costs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r>
              <a:rPr lang="zh-CN" altLang="en-US" dirty="0"/>
              <a:t> </a:t>
            </a:r>
            <a:r>
              <a:rPr lang="en-US" altLang="zh-CN" dirty="0" err="1"/>
              <a:t>plantforms</a:t>
            </a:r>
            <a:endParaRPr lang="en-US" altLang="zh-CN" dirty="0"/>
          </a:p>
          <a:p>
            <a:pPr lvl="2"/>
            <a:r>
              <a:rPr lang="en-US" altLang="zh-CN" dirty="0" err="1"/>
              <a:t>HiSeq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$2,200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lane,</a:t>
            </a:r>
            <a:r>
              <a:rPr lang="zh-CN" altLang="en-US" dirty="0"/>
              <a:t> </a:t>
            </a:r>
            <a:r>
              <a:rPr lang="en-US" altLang="zh-CN" dirty="0"/>
              <a:t>55-65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HiSeq</a:t>
            </a:r>
            <a:r>
              <a:rPr lang="zh-CN" altLang="en-US" dirty="0"/>
              <a:t> </a:t>
            </a:r>
            <a:r>
              <a:rPr lang="en-US" dirty="0"/>
              <a:t>4000 PE150</a:t>
            </a:r>
            <a:r>
              <a:rPr lang="en-US" altLang="zh-CN" dirty="0"/>
              <a:t>)</a:t>
            </a:r>
          </a:p>
          <a:p>
            <a:pPr lvl="2"/>
            <a:r>
              <a:rPr lang="en-US" altLang="zh-CN" dirty="0" err="1"/>
              <a:t>NovaSeq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$3,200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lane,</a:t>
            </a:r>
            <a:r>
              <a:rPr lang="zh-CN" altLang="en-US" dirty="0"/>
              <a:t> </a:t>
            </a:r>
            <a:r>
              <a:rPr lang="en-US" altLang="zh-CN" dirty="0"/>
              <a:t>175-200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 err="1"/>
              <a:t>NovaSeq</a:t>
            </a:r>
            <a:r>
              <a:rPr lang="en-US" dirty="0"/>
              <a:t> S1 PE100</a:t>
            </a:r>
            <a:r>
              <a:rPr lang="en-US" altLang="zh-CN" dirty="0"/>
              <a:t>)</a:t>
            </a:r>
          </a:p>
          <a:p>
            <a:pPr lvl="2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21" name="Picture 20" descr="Table&#10;&#10;Description automatically generated">
            <a:extLst>
              <a:ext uri="{FF2B5EF4-FFF2-40B4-BE49-F238E27FC236}">
                <a16:creationId xmlns:a16="http://schemas.microsoft.com/office/drawing/2014/main" id="{19F94B06-8BBA-0A4F-90BF-5D809E4940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65" r="15866" b="11581"/>
          <a:stretch/>
        </p:blipFill>
        <p:spPr>
          <a:xfrm>
            <a:off x="821965" y="4315914"/>
            <a:ext cx="6991959" cy="62181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D23B181-60BD-DD46-9276-5D025A1A93F8}"/>
              </a:ext>
            </a:extLst>
          </p:cNvPr>
          <p:cNvSpPr txBox="1"/>
          <p:nvPr/>
        </p:nvSpPr>
        <p:spPr>
          <a:xfrm>
            <a:off x="1539342" y="5314039"/>
            <a:ext cx="6065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60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output,</a:t>
            </a:r>
            <a:r>
              <a:rPr lang="zh-CN" altLang="en-US" dirty="0"/>
              <a:t> </a:t>
            </a:r>
            <a:r>
              <a:rPr lang="en-US" altLang="zh-CN" dirty="0"/>
              <a:t>2%</a:t>
            </a:r>
            <a:r>
              <a:rPr lang="zh-CN" altLang="en-US" dirty="0"/>
              <a:t> </a:t>
            </a:r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reads,</a:t>
            </a:r>
            <a:r>
              <a:rPr lang="zh-CN" altLang="en-US" dirty="0"/>
              <a:t> </a:t>
            </a:r>
            <a:r>
              <a:rPr lang="en-US" altLang="zh-CN" dirty="0"/>
              <a:t>384</a:t>
            </a:r>
            <a:r>
              <a:rPr lang="zh-CN" altLang="en-US" dirty="0"/>
              <a:t> </a:t>
            </a:r>
            <a:r>
              <a:rPr lang="en-US" altLang="zh-CN" dirty="0"/>
              <a:t>samples,</a:t>
            </a:r>
            <a:r>
              <a:rPr lang="zh-CN" altLang="en-US" dirty="0"/>
              <a:t> </a:t>
            </a:r>
            <a:r>
              <a:rPr lang="en-US" altLang="zh-CN" dirty="0"/>
              <a:t>160</a:t>
            </a:r>
            <a:r>
              <a:rPr lang="zh-CN" altLang="en-US" dirty="0"/>
              <a:t> </a:t>
            </a:r>
            <a:r>
              <a:rPr lang="en-US" altLang="zh-CN" dirty="0"/>
              <a:t>kb</a:t>
            </a:r>
            <a:r>
              <a:rPr lang="zh-CN" altLang="en-US" dirty="0"/>
              <a:t> </a:t>
            </a:r>
            <a:r>
              <a:rPr lang="en-US" altLang="zh-CN" dirty="0" err="1"/>
              <a:t>plastome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20X</a:t>
            </a:r>
            <a:r>
              <a:rPr lang="zh-CN" altLang="en-US" dirty="0"/>
              <a:t> </a:t>
            </a:r>
            <a:r>
              <a:rPr lang="en-US" altLang="zh-CN" dirty="0"/>
              <a:t>coverage</a:t>
            </a:r>
            <a:r>
              <a:rPr lang="zh-CN" altLang="en-US" dirty="0"/>
              <a:t> </a:t>
            </a:r>
            <a:r>
              <a:rPr lang="en-US" altLang="zh-CN" dirty="0"/>
              <a:t>(156</a:t>
            </a:r>
            <a:r>
              <a:rPr lang="zh-CN" altLang="en-US" dirty="0"/>
              <a:t> </a:t>
            </a:r>
            <a:r>
              <a:rPr lang="en-US" altLang="zh-CN" dirty="0"/>
              <a:t>Mb</a:t>
            </a:r>
            <a:r>
              <a:rPr lang="zh-CN" altLang="en-US" dirty="0"/>
              <a:t> </a:t>
            </a:r>
            <a:r>
              <a:rPr lang="en-US" altLang="zh-CN" dirty="0"/>
              <a:t>data)</a:t>
            </a: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BA1346E-FFE0-1F47-B803-DC8217EB6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2607520"/>
            <a:ext cx="88519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81519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09032"/>
            <a:ext cx="7886700" cy="4351338"/>
          </a:xfrm>
        </p:spPr>
        <p:txBody>
          <a:bodyPr/>
          <a:lstStyle/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Multiplex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costs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r>
              <a:rPr lang="zh-CN" altLang="en-US" dirty="0"/>
              <a:t> </a:t>
            </a:r>
            <a:r>
              <a:rPr lang="en-US" altLang="zh-CN" dirty="0" err="1"/>
              <a:t>plantforms</a:t>
            </a:r>
            <a:endParaRPr lang="en-US" altLang="zh-CN" dirty="0"/>
          </a:p>
          <a:p>
            <a:pPr lvl="2"/>
            <a:r>
              <a:rPr lang="en-US" altLang="zh-CN" dirty="0" err="1"/>
              <a:t>HiSeq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$2,200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lane,</a:t>
            </a:r>
            <a:r>
              <a:rPr lang="zh-CN" altLang="en-US" dirty="0"/>
              <a:t> </a:t>
            </a:r>
            <a:r>
              <a:rPr lang="en-US" altLang="zh-CN" dirty="0"/>
              <a:t>55-65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HiSeq</a:t>
            </a:r>
            <a:r>
              <a:rPr lang="zh-CN" altLang="en-US" dirty="0"/>
              <a:t> </a:t>
            </a:r>
            <a:r>
              <a:rPr lang="en-US" dirty="0"/>
              <a:t>4000 PE150</a:t>
            </a:r>
            <a:r>
              <a:rPr lang="en-US" altLang="zh-CN" dirty="0"/>
              <a:t>)</a:t>
            </a:r>
          </a:p>
          <a:p>
            <a:pPr lvl="2"/>
            <a:r>
              <a:rPr lang="en-US" altLang="zh-CN" dirty="0" err="1"/>
              <a:t>NovaSeq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$3,200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lane,</a:t>
            </a:r>
            <a:r>
              <a:rPr lang="zh-CN" altLang="en-US" dirty="0"/>
              <a:t> </a:t>
            </a:r>
            <a:r>
              <a:rPr lang="en-US" altLang="zh-CN" dirty="0"/>
              <a:t>175-200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 err="1"/>
              <a:t>NovaSeq</a:t>
            </a:r>
            <a:r>
              <a:rPr lang="en-US" dirty="0"/>
              <a:t> S1 PE100</a:t>
            </a:r>
            <a:r>
              <a:rPr lang="en-US" altLang="zh-CN" dirty="0"/>
              <a:t>)</a:t>
            </a:r>
          </a:p>
          <a:p>
            <a:pPr lvl="2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21" name="Picture 20" descr="Table&#10;&#10;Description automatically generated">
            <a:extLst>
              <a:ext uri="{FF2B5EF4-FFF2-40B4-BE49-F238E27FC236}">
                <a16:creationId xmlns:a16="http://schemas.microsoft.com/office/drawing/2014/main" id="{19F94B06-8BBA-0A4F-90BF-5D809E4940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65" r="15866" b="11581"/>
          <a:stretch/>
        </p:blipFill>
        <p:spPr>
          <a:xfrm>
            <a:off x="821965" y="4315914"/>
            <a:ext cx="6991959" cy="62181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D23B181-60BD-DD46-9276-5D025A1A93F8}"/>
              </a:ext>
            </a:extLst>
          </p:cNvPr>
          <p:cNvSpPr txBox="1"/>
          <p:nvPr/>
        </p:nvSpPr>
        <p:spPr>
          <a:xfrm>
            <a:off x="1539342" y="5314039"/>
            <a:ext cx="6065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60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output,</a:t>
            </a:r>
            <a:r>
              <a:rPr lang="zh-CN" altLang="en-US" dirty="0"/>
              <a:t> </a:t>
            </a:r>
            <a:r>
              <a:rPr lang="en-US" altLang="zh-CN" dirty="0"/>
              <a:t>2%</a:t>
            </a:r>
            <a:r>
              <a:rPr lang="zh-CN" altLang="en-US" dirty="0"/>
              <a:t> </a:t>
            </a:r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reads,</a:t>
            </a:r>
            <a:r>
              <a:rPr lang="zh-CN" altLang="en-US" dirty="0"/>
              <a:t> </a:t>
            </a:r>
            <a:r>
              <a:rPr lang="en-US" altLang="zh-CN" dirty="0"/>
              <a:t>384</a:t>
            </a:r>
            <a:r>
              <a:rPr lang="zh-CN" altLang="en-US" dirty="0"/>
              <a:t> </a:t>
            </a:r>
            <a:r>
              <a:rPr lang="en-US" altLang="zh-CN" dirty="0"/>
              <a:t>samples,</a:t>
            </a:r>
            <a:r>
              <a:rPr lang="zh-CN" altLang="en-US" dirty="0"/>
              <a:t> </a:t>
            </a:r>
            <a:r>
              <a:rPr lang="en-US" altLang="zh-CN" dirty="0"/>
              <a:t>160</a:t>
            </a:r>
            <a:r>
              <a:rPr lang="zh-CN" altLang="en-US" dirty="0"/>
              <a:t> </a:t>
            </a:r>
            <a:r>
              <a:rPr lang="en-US" altLang="zh-CN" dirty="0"/>
              <a:t>kb</a:t>
            </a:r>
            <a:r>
              <a:rPr lang="zh-CN" altLang="en-US" dirty="0"/>
              <a:t> </a:t>
            </a:r>
            <a:r>
              <a:rPr lang="en-US" altLang="zh-CN" dirty="0" err="1"/>
              <a:t>plastome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20X</a:t>
            </a:r>
            <a:r>
              <a:rPr lang="zh-CN" altLang="en-US" dirty="0"/>
              <a:t> </a:t>
            </a:r>
            <a:r>
              <a:rPr lang="en-US" altLang="zh-CN" dirty="0"/>
              <a:t>coverage</a:t>
            </a:r>
            <a:r>
              <a:rPr lang="zh-CN" altLang="en-US" dirty="0"/>
              <a:t> </a:t>
            </a:r>
            <a:r>
              <a:rPr lang="en-US" altLang="zh-CN" dirty="0"/>
              <a:t>(156</a:t>
            </a:r>
            <a:r>
              <a:rPr lang="zh-CN" altLang="en-US" dirty="0"/>
              <a:t> </a:t>
            </a:r>
            <a:r>
              <a:rPr lang="en-US" altLang="zh-CN" dirty="0"/>
              <a:t>Mb</a:t>
            </a:r>
            <a:r>
              <a:rPr lang="zh-CN" altLang="en-US" dirty="0"/>
              <a:t> </a:t>
            </a:r>
            <a:r>
              <a:rPr lang="en-US" altLang="zh-CN" dirty="0"/>
              <a:t>data)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36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09032"/>
            <a:ext cx="7886700" cy="4351338"/>
          </a:xfrm>
        </p:spPr>
        <p:txBody>
          <a:bodyPr/>
          <a:lstStyle/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Maximum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</a:p>
          <a:p>
            <a:pPr lvl="2"/>
            <a:r>
              <a:rPr lang="en-US" altLang="zh-CN" dirty="0"/>
              <a:t>384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cases,</a:t>
            </a:r>
            <a:r>
              <a:rPr lang="zh-CN" altLang="en-US" dirty="0"/>
              <a:t> </a:t>
            </a:r>
            <a:r>
              <a:rPr lang="en-US" altLang="zh-CN" dirty="0"/>
              <a:t>e.g.,</a:t>
            </a:r>
            <a:r>
              <a:rPr lang="zh-CN" altLang="en-US" dirty="0"/>
              <a:t> </a:t>
            </a:r>
            <a:r>
              <a:rPr lang="en-US" altLang="zh-CN" dirty="0" err="1"/>
              <a:t>NextFlex</a:t>
            </a:r>
            <a:r>
              <a:rPr lang="en-US" altLang="zh-CN" dirty="0"/>
              <a:t>-HT</a:t>
            </a:r>
            <a:r>
              <a:rPr lang="zh-CN" altLang="en-US" dirty="0"/>
              <a:t> </a:t>
            </a:r>
            <a:r>
              <a:rPr lang="en-US" altLang="zh-CN" dirty="0"/>
              <a:t>barcode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Bioo</a:t>
            </a:r>
            <a:r>
              <a:rPr lang="zh-CN" altLang="en-US" dirty="0"/>
              <a:t> </a:t>
            </a:r>
            <a:r>
              <a:rPr lang="en-US" altLang="zh-CN" dirty="0"/>
              <a:t>Scientific)</a:t>
            </a:r>
          </a:p>
          <a:p>
            <a:pPr lvl="2"/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aggressive</a:t>
            </a:r>
            <a:r>
              <a:rPr lang="zh-CN" altLang="en-US" dirty="0"/>
              <a:t> </a:t>
            </a:r>
            <a:r>
              <a:rPr lang="en-US" altLang="zh-CN" dirty="0"/>
              <a:t>multiplexing?</a:t>
            </a:r>
            <a:r>
              <a:rPr lang="zh-CN" altLang="en-US" dirty="0"/>
              <a:t> </a:t>
            </a:r>
            <a:endParaRPr lang="en-US" altLang="zh-CN" dirty="0"/>
          </a:p>
          <a:p>
            <a:pPr lvl="3"/>
            <a:r>
              <a:rPr lang="en-US" altLang="zh-CN" dirty="0"/>
              <a:t>Dual</a:t>
            </a:r>
            <a:r>
              <a:rPr lang="zh-CN" altLang="en-US" dirty="0"/>
              <a:t> </a:t>
            </a:r>
            <a:r>
              <a:rPr lang="en-US" altLang="zh-CN" dirty="0"/>
              <a:t>barcodes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custom</a:t>
            </a:r>
            <a:r>
              <a:rPr lang="zh-CN" altLang="en-US" dirty="0"/>
              <a:t> </a:t>
            </a:r>
            <a:r>
              <a:rPr lang="en-US" altLang="zh-CN" dirty="0"/>
              <a:t>barcodes</a:t>
            </a:r>
            <a:r>
              <a:rPr lang="zh-CN" altLang="en-US" dirty="0"/>
              <a:t> </a:t>
            </a:r>
            <a:r>
              <a:rPr lang="en-US" altLang="zh-CN" dirty="0"/>
              <a:t>(potentially</a:t>
            </a:r>
            <a:r>
              <a:rPr lang="zh-CN" altLang="en-US" dirty="0"/>
              <a:t> </a:t>
            </a:r>
            <a:r>
              <a:rPr lang="en-US" altLang="zh-CN" dirty="0"/>
              <a:t>technical</a:t>
            </a:r>
            <a:r>
              <a:rPr lang="zh-CN" altLang="en-US" dirty="0"/>
              <a:t> </a:t>
            </a:r>
            <a:r>
              <a:rPr lang="en-US" altLang="zh-CN" dirty="0"/>
              <a:t>bottleneck)</a:t>
            </a:r>
          </a:p>
          <a:p>
            <a:pPr lvl="3"/>
            <a:r>
              <a:rPr lang="en-US" altLang="zh-CN" dirty="0"/>
              <a:t>Risk: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overrepresentation</a:t>
            </a:r>
            <a:r>
              <a:rPr lang="zh-CN" altLang="en-US" dirty="0"/>
              <a:t> </a:t>
            </a:r>
            <a:endParaRPr lang="en-US" altLang="zh-CN" dirty="0"/>
          </a:p>
          <a:p>
            <a:pPr lvl="3"/>
            <a:r>
              <a:rPr lang="en-US" altLang="zh-CN" dirty="0"/>
              <a:t>talk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r>
              <a:rPr lang="zh-CN" altLang="en-US" dirty="0"/>
              <a:t> </a:t>
            </a:r>
            <a:r>
              <a:rPr lang="en-US" altLang="zh-CN" dirty="0"/>
              <a:t>facility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0AAF57A-9504-2143-A8D7-4623FB811336}"/>
              </a:ext>
            </a:extLst>
          </p:cNvPr>
          <p:cNvSpPr/>
          <p:nvPr/>
        </p:nvSpPr>
        <p:spPr>
          <a:xfrm>
            <a:off x="2945510" y="5098714"/>
            <a:ext cx="5353627" cy="720635"/>
          </a:xfrm>
          <a:prstGeom prst="rightArrow">
            <a:avLst/>
          </a:prstGeom>
          <a:gradFill flip="none" rotWithShape="1">
            <a:gsLst>
              <a:gs pos="0">
                <a:srgbClr val="FF0000"/>
              </a:gs>
              <a:gs pos="100000">
                <a:srgbClr val="00B05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C59C30-12A3-E54D-A488-A89B0A372575}"/>
              </a:ext>
            </a:extLst>
          </p:cNvPr>
          <p:cNvSpPr/>
          <p:nvPr/>
        </p:nvSpPr>
        <p:spPr>
          <a:xfrm>
            <a:off x="5432230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7B160F-8559-F64A-97BA-B1836060D86A}"/>
              </a:ext>
            </a:extLst>
          </p:cNvPr>
          <p:cNvSpPr/>
          <p:nvPr/>
        </p:nvSpPr>
        <p:spPr>
          <a:xfrm>
            <a:off x="4390734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8CF865-3545-BF44-A3F7-A96CF7CAADAB}"/>
              </a:ext>
            </a:extLst>
          </p:cNvPr>
          <p:cNvSpPr/>
          <p:nvPr/>
        </p:nvSpPr>
        <p:spPr>
          <a:xfrm>
            <a:off x="3488211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09BEE5-46D7-5445-BB26-9CF84A4FD30F}"/>
              </a:ext>
            </a:extLst>
          </p:cNvPr>
          <p:cNvSpPr txBox="1"/>
          <p:nvPr/>
        </p:nvSpPr>
        <p:spPr>
          <a:xfrm>
            <a:off x="3343724" y="4833757"/>
            <a:ext cx="477334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/>
              <a:t>20</a:t>
            </a:r>
            <a:r>
              <a:rPr lang="zh-CN" altLang="en-US" sz="1350" dirty="0"/>
              <a:t> </a:t>
            </a:r>
            <a:r>
              <a:rPr lang="en-US" altLang="zh-CN" sz="1350" dirty="0"/>
              <a:t>M	</a:t>
            </a:r>
            <a:r>
              <a:rPr lang="zh-CN" altLang="en-US" sz="1350" dirty="0"/>
              <a:t>   </a:t>
            </a:r>
            <a:r>
              <a:rPr lang="en-US" altLang="zh-CN" sz="1350" dirty="0"/>
              <a:t>	50</a:t>
            </a:r>
            <a:r>
              <a:rPr lang="zh-CN" altLang="en-US" sz="1350" dirty="0"/>
              <a:t> </a:t>
            </a:r>
            <a:r>
              <a:rPr lang="en-US" altLang="zh-CN" sz="1350" dirty="0"/>
              <a:t>M</a:t>
            </a:r>
            <a:r>
              <a:rPr lang="zh-CN" altLang="en-US" sz="1350" dirty="0"/>
              <a:t>                 </a:t>
            </a:r>
            <a:r>
              <a:rPr lang="en-US" altLang="zh-CN" sz="1350" dirty="0"/>
              <a:t>100</a:t>
            </a:r>
            <a:r>
              <a:rPr lang="zh-CN" altLang="en-US" sz="1350" dirty="0"/>
              <a:t> </a:t>
            </a:r>
            <a:r>
              <a:rPr lang="en-US" altLang="zh-CN" sz="1350" dirty="0"/>
              <a:t>M	</a:t>
            </a:r>
            <a:r>
              <a:rPr lang="zh-CN" altLang="en-US" sz="1350" dirty="0"/>
              <a:t>     </a:t>
            </a:r>
            <a:r>
              <a:rPr lang="en-US" altLang="zh-CN" sz="1350" dirty="0"/>
              <a:t>200</a:t>
            </a:r>
            <a:r>
              <a:rPr lang="zh-CN" altLang="en-US" sz="1350" dirty="0"/>
              <a:t> </a:t>
            </a:r>
            <a:r>
              <a:rPr lang="en-US" altLang="zh-CN" sz="1350" dirty="0"/>
              <a:t>M</a:t>
            </a:r>
            <a:r>
              <a:rPr lang="zh-CN" altLang="en-US" sz="1350" dirty="0"/>
              <a:t>              </a:t>
            </a:r>
            <a:r>
              <a:rPr lang="en-US" altLang="zh-CN" sz="1350" dirty="0"/>
              <a:t>1G</a:t>
            </a:r>
            <a:endParaRPr lang="en-US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30A9A9-9E5F-AD44-8819-7BCEA44C91ED}"/>
              </a:ext>
            </a:extLst>
          </p:cNvPr>
          <p:cNvSpPr/>
          <p:nvPr/>
        </p:nvSpPr>
        <p:spPr>
          <a:xfrm>
            <a:off x="6479509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1B163D-3AD7-8F4D-85CA-D1B50ACAC07F}"/>
              </a:ext>
            </a:extLst>
          </p:cNvPr>
          <p:cNvSpPr/>
          <p:nvPr/>
        </p:nvSpPr>
        <p:spPr>
          <a:xfrm>
            <a:off x="7471767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ABEF2E-8ED1-7C42-A357-724A67E523DC}"/>
              </a:ext>
            </a:extLst>
          </p:cNvPr>
          <p:cNvSpPr txBox="1"/>
          <p:nvPr/>
        </p:nvSpPr>
        <p:spPr>
          <a:xfrm>
            <a:off x="3069666" y="5766591"/>
            <a:ext cx="83708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Failed</a:t>
            </a:r>
          </a:p>
          <a:p>
            <a:r>
              <a:rPr lang="en-US" altLang="zh-CN" sz="1350" dirty="0"/>
              <a:t>assembly</a:t>
            </a:r>
            <a:endParaRPr lang="en-US" sz="13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D16D26-4248-F24A-86F5-F8A31DE8483E}"/>
              </a:ext>
            </a:extLst>
          </p:cNvPr>
          <p:cNvSpPr txBox="1"/>
          <p:nvPr/>
        </p:nvSpPr>
        <p:spPr>
          <a:xfrm>
            <a:off x="3923200" y="5780902"/>
            <a:ext cx="93506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50%</a:t>
            </a:r>
            <a:r>
              <a:rPr lang="zh-CN" altLang="en-US" sz="1350" dirty="0"/>
              <a:t> </a:t>
            </a:r>
            <a:r>
              <a:rPr lang="en-US" altLang="zh-CN" sz="1350" dirty="0"/>
              <a:t>genes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70B3A1-EB83-5947-95ED-83C1DF14ECC8}"/>
              </a:ext>
            </a:extLst>
          </p:cNvPr>
          <p:cNvSpPr txBox="1"/>
          <p:nvPr/>
        </p:nvSpPr>
        <p:spPr>
          <a:xfrm>
            <a:off x="4856491" y="5775280"/>
            <a:ext cx="135081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Most</a:t>
            </a:r>
            <a:r>
              <a:rPr lang="zh-CN" altLang="en-US" sz="1350" dirty="0"/>
              <a:t> </a:t>
            </a:r>
            <a:r>
              <a:rPr lang="en-US" altLang="zh-CN" sz="1350" dirty="0"/>
              <a:t>genes</a:t>
            </a:r>
          </a:p>
          <a:p>
            <a:pPr algn="ctr"/>
            <a:r>
              <a:rPr lang="en-US" altLang="zh-CN" sz="1350" dirty="0"/>
              <a:t>+</a:t>
            </a:r>
            <a:r>
              <a:rPr lang="zh-CN" altLang="en-US" sz="1350" dirty="0"/>
              <a:t> </a:t>
            </a:r>
            <a:r>
              <a:rPr lang="en-US" altLang="zh-CN" sz="1350" dirty="0"/>
              <a:t>50%</a:t>
            </a:r>
            <a:r>
              <a:rPr lang="zh-CN" altLang="en-US" sz="1350" dirty="0"/>
              <a:t> </a:t>
            </a:r>
            <a:r>
              <a:rPr lang="en-US" altLang="zh-CN" sz="1350" dirty="0"/>
              <a:t>intergenic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43C46D-7E12-4346-826B-96EAC6A10A44}"/>
              </a:ext>
            </a:extLst>
          </p:cNvPr>
          <p:cNvSpPr txBox="1"/>
          <p:nvPr/>
        </p:nvSpPr>
        <p:spPr>
          <a:xfrm>
            <a:off x="6183879" y="5743731"/>
            <a:ext cx="84568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Nearly</a:t>
            </a:r>
          </a:p>
          <a:p>
            <a:pPr algn="ctr"/>
            <a:r>
              <a:rPr lang="en-US" altLang="zh-CN" sz="1350" dirty="0"/>
              <a:t>complete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C080DC-674F-B54A-AE62-4498DC5B02E9}"/>
              </a:ext>
            </a:extLst>
          </p:cNvPr>
          <p:cNvSpPr txBox="1"/>
          <p:nvPr/>
        </p:nvSpPr>
        <p:spPr>
          <a:xfrm>
            <a:off x="7109007" y="5743730"/>
            <a:ext cx="72552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Circular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E646BD-8E39-5849-A98D-E39B3B3CCAC7}"/>
              </a:ext>
            </a:extLst>
          </p:cNvPr>
          <p:cNvSpPr txBox="1"/>
          <p:nvPr/>
        </p:nvSpPr>
        <p:spPr>
          <a:xfrm>
            <a:off x="822780" y="5906230"/>
            <a:ext cx="1624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8F8B7-FE60-8443-ADB7-024FFBF01EAF}"/>
              </a:ext>
            </a:extLst>
          </p:cNvPr>
          <p:cNvSpPr txBox="1"/>
          <p:nvPr/>
        </p:nvSpPr>
        <p:spPr>
          <a:xfrm>
            <a:off x="900499" y="4799132"/>
            <a:ext cx="1152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3241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A2C2D-0B66-5043-8326-0F03D20BC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Bioinformatic</a:t>
            </a:r>
            <a:r>
              <a:rPr lang="zh-CN" altLang="en-US" sz="2800" dirty="0"/>
              <a:t> </a:t>
            </a:r>
            <a:r>
              <a:rPr lang="en-US" altLang="zh-CN" sz="2800" dirty="0"/>
              <a:t>Workflow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8F9364-00BB-D141-A0E0-27906431B271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C743EBE-47BF-FD40-9C43-38866EF32337}"/>
              </a:ext>
            </a:extLst>
          </p:cNvPr>
          <p:cNvSpPr/>
          <p:nvPr/>
        </p:nvSpPr>
        <p:spPr>
          <a:xfrm>
            <a:off x="2989943" y="1078820"/>
            <a:ext cx="1654628" cy="4934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reads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742C64A-3433-224B-B965-78B54F287CBA}"/>
              </a:ext>
            </a:extLst>
          </p:cNvPr>
          <p:cNvSpPr/>
          <p:nvPr/>
        </p:nvSpPr>
        <p:spPr>
          <a:xfrm>
            <a:off x="2489200" y="1851593"/>
            <a:ext cx="2656114" cy="110558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GetOrganelle</a:t>
            </a:r>
            <a:r>
              <a:rPr lang="en-US" altLang="zh-CN" dirty="0"/>
              <a:t>:</a:t>
            </a:r>
          </a:p>
          <a:p>
            <a:pPr algn="ctr"/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genome,</a:t>
            </a:r>
            <a:r>
              <a:rPr lang="zh-CN" altLang="en-US" dirty="0"/>
              <a:t> </a:t>
            </a:r>
            <a:r>
              <a:rPr lang="en-US" altLang="zh-CN" dirty="0" err="1"/>
              <a:t>mito</a:t>
            </a:r>
            <a:r>
              <a:rPr lang="en-US" altLang="zh-CN" dirty="0"/>
              <a:t>-genome,</a:t>
            </a:r>
            <a:r>
              <a:rPr lang="zh-CN" altLang="en-US" dirty="0"/>
              <a:t> </a:t>
            </a:r>
            <a:r>
              <a:rPr lang="en-US" altLang="zh-CN" dirty="0"/>
              <a:t>rDNA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5870F5C-2304-2943-892C-FD3924281F80}"/>
              </a:ext>
            </a:extLst>
          </p:cNvPr>
          <p:cNvSpPr/>
          <p:nvPr/>
        </p:nvSpPr>
        <p:spPr>
          <a:xfrm>
            <a:off x="783772" y="3416754"/>
            <a:ext cx="2656114" cy="110558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Circularized</a:t>
            </a:r>
            <a:r>
              <a:rPr lang="zh-CN" altLang="en-US" dirty="0"/>
              <a:t> </a:t>
            </a:r>
            <a:r>
              <a:rPr lang="en-US" altLang="zh-CN" dirty="0"/>
              <a:t>genomes:</a:t>
            </a:r>
          </a:p>
          <a:p>
            <a:pPr algn="ctr"/>
            <a:r>
              <a:rPr lang="en-US" altLang="zh-CN" dirty="0"/>
              <a:t>Annotation,</a:t>
            </a:r>
            <a:r>
              <a:rPr lang="zh-CN" altLang="en-US" dirty="0"/>
              <a:t> </a:t>
            </a:r>
            <a:r>
              <a:rPr lang="en-US" altLang="zh-CN" dirty="0"/>
              <a:t>structural</a:t>
            </a:r>
            <a:r>
              <a:rPr lang="zh-CN" altLang="en-US" dirty="0"/>
              <a:t> </a:t>
            </a:r>
            <a:r>
              <a:rPr lang="en-US" altLang="zh-CN" dirty="0"/>
              <a:t>variation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45DC0FA-BB1B-2C44-9A7A-1C2111426F74}"/>
              </a:ext>
            </a:extLst>
          </p:cNvPr>
          <p:cNvSpPr/>
          <p:nvPr/>
        </p:nvSpPr>
        <p:spPr>
          <a:xfrm>
            <a:off x="4644571" y="3416754"/>
            <a:ext cx="2130436" cy="77787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PhyloHerb</a:t>
            </a:r>
            <a:r>
              <a:rPr lang="en-US" altLang="zh-CN" dirty="0"/>
              <a:t>:</a:t>
            </a:r>
          </a:p>
          <a:p>
            <a:pPr algn="ctr"/>
            <a:r>
              <a:rPr lang="en-US" altLang="zh-CN" dirty="0"/>
              <a:t>Ortholog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DD683DE-053B-5E4B-8EE8-9AAD71803D2D}"/>
              </a:ext>
            </a:extLst>
          </p:cNvPr>
          <p:cNvCxnSpPr>
            <a:stCxn id="4" idx="2"/>
            <a:endCxn id="8" idx="0"/>
          </p:cNvCxnSpPr>
          <p:nvPr/>
        </p:nvCxnSpPr>
        <p:spPr>
          <a:xfrm>
            <a:off x="3817257" y="1572306"/>
            <a:ext cx="0" cy="279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36296D2-2CC6-6B40-B99B-6189B1E8E5E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2111829" y="2957173"/>
            <a:ext cx="1705428" cy="459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E282E10-CFF2-4C47-8CC6-6C3980F276AF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3817257" y="2957173"/>
            <a:ext cx="1892532" cy="459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5E3AA99-5353-5243-B965-7FD744A800F6}"/>
              </a:ext>
            </a:extLst>
          </p:cNvPr>
          <p:cNvSpPr/>
          <p:nvPr/>
        </p:nvSpPr>
        <p:spPr>
          <a:xfrm>
            <a:off x="4644571" y="4486049"/>
            <a:ext cx="2130436" cy="77787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PhyloHerb</a:t>
            </a:r>
            <a:r>
              <a:rPr lang="en-US" altLang="zh-CN" dirty="0"/>
              <a:t>:</a:t>
            </a:r>
          </a:p>
          <a:p>
            <a:pPr algn="ctr"/>
            <a:r>
              <a:rPr lang="en-US" altLang="zh-CN" dirty="0"/>
              <a:t>Alignment</a:t>
            </a:r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6A40719-DC85-2142-AD15-F532B4948991}"/>
              </a:ext>
            </a:extLst>
          </p:cNvPr>
          <p:cNvSpPr/>
          <p:nvPr/>
        </p:nvSpPr>
        <p:spPr>
          <a:xfrm>
            <a:off x="4644571" y="5507945"/>
            <a:ext cx="2130436" cy="77787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Phylogeny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3A8C3C8-17EA-E640-BEF7-260CD39BE32E}"/>
              </a:ext>
            </a:extLst>
          </p:cNvPr>
          <p:cNvCxnSpPr>
            <a:cxnSpLocks/>
            <a:stCxn id="10" idx="2"/>
            <a:endCxn id="21" idx="0"/>
          </p:cNvCxnSpPr>
          <p:nvPr/>
        </p:nvCxnSpPr>
        <p:spPr>
          <a:xfrm>
            <a:off x="5709789" y="4194629"/>
            <a:ext cx="0" cy="2914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530A067-BDA6-C84D-8DC2-9B1F9DE3CBAF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>
            <a:off x="5709789" y="5263924"/>
            <a:ext cx="0" cy="244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hloroplast DNA - Wikipedia">
            <a:extLst>
              <a:ext uri="{FF2B5EF4-FFF2-40B4-BE49-F238E27FC236}">
                <a16:creationId xmlns:a16="http://schemas.microsoft.com/office/drawing/2014/main" id="{7B90F1E9-F23C-9C46-899E-5ADC8F548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73" y="4550002"/>
            <a:ext cx="2539092" cy="2166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58B1243D-3C02-2444-82BC-9E8B88EB45F4}"/>
              </a:ext>
            </a:extLst>
          </p:cNvPr>
          <p:cNvGrpSpPr/>
          <p:nvPr/>
        </p:nvGrpSpPr>
        <p:grpSpPr>
          <a:xfrm>
            <a:off x="7014838" y="4340339"/>
            <a:ext cx="1650773" cy="2166478"/>
            <a:chOff x="5998024" y="4356379"/>
            <a:chExt cx="2547036" cy="2501621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B5CE0F5-4118-7D43-B2A8-FBEBC055A2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98024" y="4356379"/>
              <a:ext cx="2547036" cy="2114891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97CED13-67DD-6041-8E5D-0F41973BD202}"/>
                </a:ext>
              </a:extLst>
            </p:cNvPr>
            <p:cNvSpPr txBox="1"/>
            <p:nvPr/>
          </p:nvSpPr>
          <p:spPr>
            <a:xfrm>
              <a:off x="6699558" y="6488668"/>
              <a:ext cx="11439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Phylogeny</a:t>
              </a:r>
              <a:endParaRPr lang="en-US" dirty="0"/>
            </a:p>
          </p:txBody>
        </p:sp>
      </p:grp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BB0B8FC-28DE-0C4E-B0EB-711117AE78A0}"/>
              </a:ext>
            </a:extLst>
          </p:cNvPr>
          <p:cNvCxnSpPr>
            <a:stCxn id="9" idx="3"/>
            <a:endCxn id="10" idx="1"/>
          </p:cNvCxnSpPr>
          <p:nvPr/>
        </p:nvCxnSpPr>
        <p:spPr>
          <a:xfrm flipV="1">
            <a:off x="3439886" y="3805692"/>
            <a:ext cx="1204685" cy="163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CAB3D65-306F-014D-96DD-C450F25EB10D}"/>
              </a:ext>
            </a:extLst>
          </p:cNvPr>
          <p:cNvSpPr txBox="1"/>
          <p:nvPr/>
        </p:nvSpPr>
        <p:spPr>
          <a:xfrm>
            <a:off x="3481817" y="3527925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830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BA98-9C01-5C46-8620-5A6BF8C58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Schedule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E01A6-DD44-7E45-9119-86E75BCED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1:00 – 1:30 PM 	I. Introduction to </a:t>
            </a:r>
            <a:r>
              <a:rPr lang="en-US" sz="2000" dirty="0" err="1"/>
              <a:t>herbariomics</a:t>
            </a:r>
            <a:endParaRPr lang="en-US" sz="2000" dirty="0"/>
          </a:p>
          <a:p>
            <a:r>
              <a:rPr lang="en-US" sz="2000" dirty="0"/>
              <a:t>1:30 – 2:30 PM 	II. </a:t>
            </a:r>
            <a:r>
              <a:rPr lang="en-US" altLang="zh-CN" sz="2000" dirty="0" err="1"/>
              <a:t>Plastome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en-US" sz="2000" dirty="0"/>
              <a:t>ssembly using </a:t>
            </a:r>
            <a:r>
              <a:rPr lang="en-US" sz="2000" dirty="0" err="1"/>
              <a:t>GetOrganelle</a:t>
            </a:r>
            <a:endParaRPr lang="en-US" sz="2000" dirty="0"/>
          </a:p>
          <a:p>
            <a:r>
              <a:rPr lang="en-US" sz="2000" dirty="0"/>
              <a:t>2:30 – 2:40 PM 	Break</a:t>
            </a:r>
          </a:p>
          <a:p>
            <a:r>
              <a:rPr lang="en-US" sz="2000" dirty="0"/>
              <a:t>2:40 – 3:00 PM 	III. Annotation using </a:t>
            </a:r>
            <a:r>
              <a:rPr lang="en-US" sz="2000" dirty="0" err="1"/>
              <a:t>GeSeq</a:t>
            </a:r>
            <a:endParaRPr lang="en-US" sz="2000" dirty="0"/>
          </a:p>
          <a:p>
            <a:r>
              <a:rPr lang="en-US" sz="2000" dirty="0"/>
              <a:t>3:00 – 4:00 PM 	IV. Alignment assembly and curation</a:t>
            </a:r>
          </a:p>
          <a:p>
            <a:r>
              <a:rPr lang="en-US" sz="2000" dirty="0"/>
              <a:t>4:00 – 4:10 PM 	Break</a:t>
            </a:r>
          </a:p>
          <a:p>
            <a:r>
              <a:rPr lang="en-US" sz="2000" dirty="0"/>
              <a:t>4:10 – 4:30 PM 	V. Phylogeny reconstruction</a:t>
            </a:r>
          </a:p>
          <a:p>
            <a:r>
              <a:rPr lang="en-US" sz="2000" dirty="0"/>
              <a:t>4:30 – 5:00 PM 	Q&amp;A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80AC8D-86AB-8D43-B1A4-8EF944C3344B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2722977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ADD3C-E2DE-9942-9647-F49759DC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E5234-5C88-E34C-AF04-6A9395D7D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41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D8354DA9-11BA-B743-BE5D-4FE75067A9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6" r="4595" b="9931"/>
          <a:stretch/>
        </p:blipFill>
        <p:spPr bwMode="auto">
          <a:xfrm>
            <a:off x="2308341" y="6178"/>
            <a:ext cx="452731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AF6090-FA12-9140-9E0B-A2165D5E08B5}"/>
              </a:ext>
            </a:extLst>
          </p:cNvPr>
          <p:cNvSpPr txBox="1"/>
          <p:nvPr/>
        </p:nvSpPr>
        <p:spPr>
          <a:xfrm>
            <a:off x="-26258" y="6581001"/>
            <a:ext cx="20819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©</a:t>
            </a:r>
            <a:r>
              <a:rPr lang="zh-CN" altLang="en-US" sz="1200" dirty="0"/>
              <a:t> </a:t>
            </a:r>
            <a:r>
              <a:rPr lang="en-US" altLang="zh-CN" sz="1200" dirty="0"/>
              <a:t>Harvard</a:t>
            </a:r>
            <a:r>
              <a:rPr lang="zh-CN" altLang="en-US" sz="1200" dirty="0"/>
              <a:t> </a:t>
            </a:r>
            <a:r>
              <a:rPr lang="en-US" altLang="zh-CN" sz="1200" dirty="0"/>
              <a:t>University</a:t>
            </a:r>
            <a:r>
              <a:rPr lang="zh-CN" altLang="en-US" sz="1200" dirty="0"/>
              <a:t> </a:t>
            </a:r>
            <a:r>
              <a:rPr lang="en-US" altLang="zh-CN" sz="1200" dirty="0"/>
              <a:t>Herbaria</a:t>
            </a:r>
            <a:endParaRPr lang="en-US" sz="1200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F7C04AB-5ECF-BF4E-8A33-FA38A9A4EE68}"/>
              </a:ext>
            </a:extLst>
          </p:cNvPr>
          <p:cNvGrpSpPr/>
          <p:nvPr/>
        </p:nvGrpSpPr>
        <p:grpSpPr>
          <a:xfrm>
            <a:off x="6306065" y="477151"/>
            <a:ext cx="2478535" cy="852103"/>
            <a:chOff x="6306065" y="477151"/>
            <a:chExt cx="2478535" cy="85210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AB492D-DF7A-D54E-83D8-9D8D99F0DE34}"/>
                </a:ext>
              </a:extLst>
            </p:cNvPr>
            <p:cNvSpPr/>
            <p:nvPr/>
          </p:nvSpPr>
          <p:spPr>
            <a:xfrm>
              <a:off x="6306065" y="477151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68BF795-AA00-C94C-A603-9793013BEE49}"/>
                </a:ext>
              </a:extLst>
            </p:cNvPr>
            <p:cNvCxnSpPr>
              <a:cxnSpLocks/>
              <a:stCxn id="7" idx="5"/>
            </p:cNvCxnSpPr>
            <p:nvPr/>
          </p:nvCxnSpPr>
          <p:spPr>
            <a:xfrm>
              <a:off x="6654120" y="825206"/>
              <a:ext cx="327448" cy="319382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8E0CC62-4026-BA45-BEC8-4FD1F1F3411E}"/>
                </a:ext>
              </a:extLst>
            </p:cNvPr>
            <p:cNvCxnSpPr>
              <a:cxnSpLocks/>
            </p:cNvCxnSpPr>
            <p:nvPr/>
          </p:nvCxnSpPr>
          <p:spPr>
            <a:xfrm>
              <a:off x="6981568" y="1144588"/>
              <a:ext cx="202145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4DCC8C-55E0-324C-AFE3-189B2684F969}"/>
                </a:ext>
              </a:extLst>
            </p:cNvPr>
            <p:cNvSpPr txBox="1"/>
            <p:nvPr/>
          </p:nvSpPr>
          <p:spPr>
            <a:xfrm>
              <a:off x="7183713" y="959922"/>
              <a:ext cx="160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Institu</a:t>
              </a:r>
              <a:r>
                <a:rPr lang="en-US" altLang="zh-CN" dirty="0"/>
                <a:t>te</a:t>
              </a:r>
              <a:r>
                <a:rPr lang="zh-CN" altLang="en-US" dirty="0"/>
                <a:t> </a:t>
              </a:r>
              <a:r>
                <a:rPr lang="en-US" altLang="zh-CN" dirty="0"/>
                <a:t>stamp</a:t>
              </a:r>
              <a:endParaRPr lang="en-US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B718FCC-8B4A-AE40-A1EF-6FB2E862DEAD}"/>
              </a:ext>
            </a:extLst>
          </p:cNvPr>
          <p:cNvGrpSpPr/>
          <p:nvPr/>
        </p:nvGrpSpPr>
        <p:grpSpPr>
          <a:xfrm>
            <a:off x="375582" y="82201"/>
            <a:ext cx="3327325" cy="852997"/>
            <a:chOff x="375582" y="82201"/>
            <a:chExt cx="3327325" cy="85299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39F0324-B40C-4548-AB0F-717D42EB2FCE}"/>
                </a:ext>
              </a:extLst>
            </p:cNvPr>
            <p:cNvSpPr/>
            <p:nvPr/>
          </p:nvSpPr>
          <p:spPr>
            <a:xfrm>
              <a:off x="3295135" y="82201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28F7212-0E3D-1048-AD0F-EE11C97DA0C6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1982550" y="430256"/>
              <a:ext cx="1372302" cy="32533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34F411D-4098-144C-B2E5-EE167469859D}"/>
                </a:ext>
              </a:extLst>
            </p:cNvPr>
            <p:cNvSpPr txBox="1"/>
            <p:nvPr/>
          </p:nvSpPr>
          <p:spPr>
            <a:xfrm>
              <a:off x="375582" y="565866"/>
              <a:ext cx="16801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Scale</a:t>
              </a:r>
              <a:r>
                <a:rPr lang="zh-CN" altLang="en-US" dirty="0"/>
                <a:t> </a:t>
              </a:r>
              <a:r>
                <a:rPr lang="en-US" altLang="zh-CN" dirty="0"/>
                <a:t>measures</a:t>
              </a:r>
              <a:endParaRPr lang="en-US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961ED97-735E-6F45-8253-5EF58B088447}"/>
              </a:ext>
            </a:extLst>
          </p:cNvPr>
          <p:cNvGrpSpPr/>
          <p:nvPr/>
        </p:nvGrpSpPr>
        <p:grpSpPr>
          <a:xfrm>
            <a:off x="777435" y="1038079"/>
            <a:ext cx="1988104" cy="426524"/>
            <a:chOff x="777435" y="1038079"/>
            <a:chExt cx="1988104" cy="42652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98D79A9-AAD2-A84D-AE97-8D370DD088D2}"/>
                </a:ext>
              </a:extLst>
            </p:cNvPr>
            <p:cNvSpPr/>
            <p:nvPr/>
          </p:nvSpPr>
          <p:spPr>
            <a:xfrm>
              <a:off x="2357767" y="1038079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9210E1A-EBA6-264F-AF0E-849077E75063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 flipH="1">
              <a:off x="1960286" y="1241965"/>
              <a:ext cx="397481" cy="69744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505141-2338-D34F-87C0-2F4DF24286CC}"/>
                </a:ext>
              </a:extLst>
            </p:cNvPr>
            <p:cNvSpPr txBox="1"/>
            <p:nvPr/>
          </p:nvSpPr>
          <p:spPr>
            <a:xfrm>
              <a:off x="777435" y="1095271"/>
              <a:ext cx="11721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Phenology</a:t>
              </a:r>
              <a:endParaRPr lang="en-US" dirty="0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7BE1C310-D556-0441-8837-DF35A57405F7}"/>
              </a:ext>
            </a:extLst>
          </p:cNvPr>
          <p:cNvGrpSpPr/>
          <p:nvPr/>
        </p:nvGrpSpPr>
        <p:grpSpPr>
          <a:xfrm>
            <a:off x="1325447" y="2055815"/>
            <a:ext cx="2367163" cy="611658"/>
            <a:chOff x="1325447" y="2055815"/>
            <a:chExt cx="2367163" cy="61165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C0B5E9C-106E-CB4F-A2FB-D6EBD0D333BF}"/>
                </a:ext>
              </a:extLst>
            </p:cNvPr>
            <p:cNvSpPr/>
            <p:nvPr/>
          </p:nvSpPr>
          <p:spPr>
            <a:xfrm>
              <a:off x="3284838" y="2055815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A3B6851-9A18-4C40-9635-2A712DD7B805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>
              <a:off x="1949551" y="2259701"/>
              <a:ext cx="1335287" cy="203886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71FCB29-9486-C148-988F-D6874175A642}"/>
                </a:ext>
              </a:extLst>
            </p:cNvPr>
            <p:cNvSpPr txBox="1"/>
            <p:nvPr/>
          </p:nvSpPr>
          <p:spPr>
            <a:xfrm>
              <a:off x="1325447" y="2298141"/>
              <a:ext cx="609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DNA</a:t>
              </a:r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C3465F3-F5CD-CD41-BE69-0A67301641F5}"/>
              </a:ext>
            </a:extLst>
          </p:cNvPr>
          <p:cNvGrpSpPr/>
          <p:nvPr/>
        </p:nvGrpSpPr>
        <p:grpSpPr>
          <a:xfrm>
            <a:off x="1332816" y="5774029"/>
            <a:ext cx="1562752" cy="1017363"/>
            <a:chOff x="1332816" y="5774029"/>
            <a:chExt cx="1562752" cy="101736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EA7B623-C9BA-2C4E-A6C8-8B91EC0B6A64}"/>
                </a:ext>
              </a:extLst>
            </p:cNvPr>
            <p:cNvSpPr/>
            <p:nvPr/>
          </p:nvSpPr>
          <p:spPr>
            <a:xfrm>
              <a:off x="2487796" y="6383620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4340A5F-6F58-C94D-9BA2-4ABC03995418}"/>
                </a:ext>
              </a:extLst>
            </p:cNvPr>
            <p:cNvCxnSpPr>
              <a:cxnSpLocks/>
              <a:stCxn id="8" idx="1"/>
            </p:cNvCxnSpPr>
            <p:nvPr/>
          </p:nvCxnSpPr>
          <p:spPr>
            <a:xfrm flipH="1" flipV="1">
              <a:off x="1922666" y="6079524"/>
              <a:ext cx="624847" cy="363813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1B6F506-E3B6-8042-9D80-C1EA6FE64E8F}"/>
                </a:ext>
              </a:extLst>
            </p:cNvPr>
            <p:cNvSpPr txBox="1"/>
            <p:nvPr/>
          </p:nvSpPr>
          <p:spPr>
            <a:xfrm>
              <a:off x="1332816" y="5774029"/>
              <a:ext cx="9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Barcode</a:t>
              </a:r>
              <a:endParaRPr lang="en-US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C4A6F98-51F4-B843-8413-0A89E0DC4D35}"/>
              </a:ext>
            </a:extLst>
          </p:cNvPr>
          <p:cNvGrpSpPr/>
          <p:nvPr/>
        </p:nvGrpSpPr>
        <p:grpSpPr>
          <a:xfrm>
            <a:off x="5647038" y="1817862"/>
            <a:ext cx="2772828" cy="839390"/>
            <a:chOff x="5647038" y="1817862"/>
            <a:chExt cx="2772828" cy="83939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2E65E5C-E6E8-5F47-94F4-CDF352164C42}"/>
                </a:ext>
              </a:extLst>
            </p:cNvPr>
            <p:cNvSpPr/>
            <p:nvPr/>
          </p:nvSpPr>
          <p:spPr>
            <a:xfrm>
              <a:off x="5647038" y="1817862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53F84AD-50FD-7F42-BF4D-A44FA335A900}"/>
                </a:ext>
              </a:extLst>
            </p:cNvPr>
            <p:cNvCxnSpPr>
              <a:cxnSpLocks/>
              <a:endCxn id="5" idx="6"/>
            </p:cNvCxnSpPr>
            <p:nvPr/>
          </p:nvCxnSpPr>
          <p:spPr>
            <a:xfrm flipH="1" flipV="1">
              <a:off x="6054810" y="2021748"/>
              <a:ext cx="1027830" cy="441839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E7EA94C-DAB7-744F-BF26-E235CAB50247}"/>
                </a:ext>
              </a:extLst>
            </p:cNvPr>
            <p:cNvSpPr txBox="1"/>
            <p:nvPr/>
          </p:nvSpPr>
          <p:spPr>
            <a:xfrm>
              <a:off x="7082640" y="2287920"/>
              <a:ext cx="1337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Morphology</a:t>
              </a:r>
              <a:endParaRPr lang="en-US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4A37991-3F1C-D34A-8D3C-967EB285F00A}"/>
              </a:ext>
            </a:extLst>
          </p:cNvPr>
          <p:cNvGrpSpPr/>
          <p:nvPr/>
        </p:nvGrpSpPr>
        <p:grpSpPr>
          <a:xfrm>
            <a:off x="6306065" y="4931031"/>
            <a:ext cx="2071160" cy="1253695"/>
            <a:chOff x="6306065" y="4931031"/>
            <a:chExt cx="2071160" cy="125369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8AFB678-5FDB-DA42-9411-7228D14416D8}"/>
                </a:ext>
              </a:extLst>
            </p:cNvPr>
            <p:cNvSpPr/>
            <p:nvPr/>
          </p:nvSpPr>
          <p:spPr>
            <a:xfrm>
              <a:off x="6306065" y="5776954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6F815CA-11A4-C64C-9450-76572F3F4B87}"/>
                </a:ext>
              </a:extLst>
            </p:cNvPr>
            <p:cNvCxnSpPr>
              <a:cxnSpLocks/>
              <a:endCxn id="12" idx="7"/>
            </p:cNvCxnSpPr>
            <p:nvPr/>
          </p:nvCxnSpPr>
          <p:spPr>
            <a:xfrm flipH="1">
              <a:off x="6654120" y="5115697"/>
              <a:ext cx="327450" cy="720974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8F8E56E-0E2B-BF48-98FF-AE9B4715B6ED}"/>
                </a:ext>
              </a:extLst>
            </p:cNvPr>
            <p:cNvSpPr txBox="1"/>
            <p:nvPr/>
          </p:nvSpPr>
          <p:spPr>
            <a:xfrm>
              <a:off x="7082640" y="4931031"/>
              <a:ext cx="1294585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Taxonomy</a:t>
              </a:r>
            </a:p>
            <a:p>
              <a:r>
                <a:rPr lang="en-US" altLang="zh-CN" dirty="0"/>
                <a:t>Distribution</a:t>
              </a:r>
            </a:p>
            <a:p>
              <a:r>
                <a:rPr lang="en-US" altLang="zh-CN" dirty="0"/>
                <a:t>Time</a:t>
              </a:r>
            </a:p>
            <a:p>
              <a:r>
                <a:rPr lang="en-US" altLang="zh-CN" dirty="0"/>
                <a:t>Ecology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7932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D277C-5306-6549-AFF2-2F6306619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8880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 err="1"/>
              <a:t>Herbariomics</a:t>
            </a:r>
            <a:r>
              <a:rPr lang="zh-CN" altLang="en-US" sz="2800" dirty="0"/>
              <a:t> </a:t>
            </a: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herbarium</a:t>
            </a:r>
            <a:r>
              <a:rPr lang="zh-CN" altLang="en-US" sz="2800" dirty="0"/>
              <a:t> </a:t>
            </a:r>
            <a:r>
              <a:rPr lang="en-US" altLang="zh-CN" sz="2800" dirty="0"/>
              <a:t>specimen</a:t>
            </a:r>
            <a:r>
              <a:rPr lang="zh-CN" altLang="en-US" sz="2800" dirty="0"/>
              <a:t> </a:t>
            </a:r>
            <a:r>
              <a:rPr lang="en-US" altLang="zh-CN" sz="2800" dirty="0"/>
              <a:t>sequencing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F36BA-76CB-7F4B-AB6D-6BF1D37C2A7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0EABCA-6ED1-B748-B417-AFAED736B8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6" r="4595" b="9931"/>
          <a:stretch/>
        </p:blipFill>
        <p:spPr bwMode="auto">
          <a:xfrm>
            <a:off x="433219" y="1450334"/>
            <a:ext cx="2041427" cy="3092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16284CE-52D8-4D4C-861E-6B8158910DDC}"/>
              </a:ext>
            </a:extLst>
          </p:cNvPr>
          <p:cNvGrpSpPr/>
          <p:nvPr/>
        </p:nvGrpSpPr>
        <p:grpSpPr>
          <a:xfrm>
            <a:off x="2609553" y="1320910"/>
            <a:ext cx="2634128" cy="1995602"/>
            <a:chOff x="2508422" y="1926391"/>
            <a:chExt cx="2634128" cy="1995602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BF039EA-837E-BA4D-8FAE-13A43ADFD702}"/>
                </a:ext>
              </a:extLst>
            </p:cNvPr>
            <p:cNvGrpSpPr/>
            <p:nvPr/>
          </p:nvGrpSpPr>
          <p:grpSpPr>
            <a:xfrm>
              <a:off x="3127857" y="1926391"/>
              <a:ext cx="2014693" cy="1675606"/>
              <a:chOff x="2873029" y="2958178"/>
              <a:chExt cx="972099" cy="808488"/>
            </a:xfrm>
          </p:grpSpPr>
          <p:pic>
            <p:nvPicPr>
              <p:cNvPr id="7" name="Picture 6" descr="A picture containing indoor, sitting, clock, white&#10;&#10;Description automatically generated">
                <a:extLst>
                  <a:ext uri="{FF2B5EF4-FFF2-40B4-BE49-F238E27FC236}">
                    <a16:creationId xmlns:a16="http://schemas.microsoft.com/office/drawing/2014/main" id="{2F1C5BD1-E587-2344-893D-0812D313E4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06909" y="2999464"/>
                <a:ext cx="238219" cy="622017"/>
              </a:xfrm>
              <a:prstGeom prst="rect">
                <a:avLst/>
              </a:prstGeom>
            </p:spPr>
          </p:pic>
          <p:pic>
            <p:nvPicPr>
              <p:cNvPr id="8" name="Picture 7" descr="A picture containing bridge&#10;&#10;Description automatically generated">
                <a:extLst>
                  <a:ext uri="{FF2B5EF4-FFF2-40B4-BE49-F238E27FC236}">
                    <a16:creationId xmlns:a16="http://schemas.microsoft.com/office/drawing/2014/main" id="{7B57129F-534E-2F43-8462-08A43FAFBA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539606" y="3372987"/>
                <a:ext cx="372823" cy="59313"/>
              </a:xfrm>
              <a:prstGeom prst="rect">
                <a:avLst/>
              </a:prstGeom>
            </p:spPr>
          </p:pic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9DBD7084-6700-F148-A72B-0BC2D67700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8584" y="3312681"/>
                <a:ext cx="238325" cy="0"/>
              </a:xfrm>
              <a:prstGeom prst="straightConnector1">
                <a:avLst/>
              </a:prstGeom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pic>
            <p:nvPicPr>
              <p:cNvPr id="10" name="Picture 6" descr="Image result for molar and pestle cartoon">
                <a:extLst>
                  <a:ext uri="{FF2B5EF4-FFF2-40B4-BE49-F238E27FC236}">
                    <a16:creationId xmlns:a16="http://schemas.microsoft.com/office/drawing/2014/main" id="{305C9216-8AEC-7E49-8593-25DF1C3111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3029" y="3236943"/>
                <a:ext cx="529723" cy="5297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mage result for flower cartoon">
                <a:extLst>
                  <a:ext uri="{FF2B5EF4-FFF2-40B4-BE49-F238E27FC236}">
                    <a16:creationId xmlns:a16="http://schemas.microsoft.com/office/drawing/2014/main" id="{296B8D15-FEE1-E741-A683-4C28F9E648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246" b="89894" l="7717" r="96630">
                            <a14:foregroundMark x1="81413" y1="14213" x2="81413" y2="14213"/>
                            <a14:foregroundMark x1="72500" y1="15413" x2="87065" y2="15413"/>
                            <a14:foregroundMark x1="81413" y1="14675" x2="36087" y2="2307"/>
                            <a14:foregroundMark x1="36087" y1="2307" x2="14891" y2="23350"/>
                            <a14:foregroundMark x1="14891" y1="23350" x2="59565" y2="36641"/>
                            <a14:foregroundMark x1="59565" y1="36641" x2="92717" y2="15828"/>
                            <a14:foregroundMark x1="92717" y1="15828" x2="79239" y2="9183"/>
                            <a14:foregroundMark x1="71848" y1="5399" x2="17935" y2="6876"/>
                            <a14:foregroundMark x1="17935" y1="6876" x2="72065" y2="9091"/>
                            <a14:foregroundMark x1="72065" y1="9091" x2="67935" y2="3230"/>
                            <a14:foregroundMark x1="69674" y1="2261" x2="53913" y2="1338"/>
                            <a14:foregroundMark x1="13478" y1="14213" x2="7826" y2="18736"/>
                            <a14:foregroundMark x1="96630" y1="29211" x2="90435" y2="2805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2245"/>
              <a:stretch/>
            </p:blipFill>
            <p:spPr bwMode="auto">
              <a:xfrm rot="1237298" flipH="1">
                <a:off x="3078015" y="2958178"/>
                <a:ext cx="304461" cy="4859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B5D15454-7DE2-4F47-B6C1-3E775FB130AD}"/>
                </a:ext>
              </a:extLst>
            </p:cNvPr>
            <p:cNvSpPr/>
            <p:nvPr/>
          </p:nvSpPr>
          <p:spPr>
            <a:xfrm>
              <a:off x="2508422" y="2461212"/>
              <a:ext cx="619435" cy="3863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D600EB-569B-D545-9C8F-0B515B813B7E}"/>
                </a:ext>
              </a:extLst>
            </p:cNvPr>
            <p:cNvSpPr txBox="1"/>
            <p:nvPr/>
          </p:nvSpPr>
          <p:spPr>
            <a:xfrm>
              <a:off x="3361508" y="3552661"/>
              <a:ext cx="16086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DNA</a:t>
              </a:r>
              <a:r>
                <a:rPr lang="zh-CN" altLang="en-US" dirty="0"/>
                <a:t> </a:t>
              </a:r>
              <a:r>
                <a:rPr lang="en-US" altLang="zh-CN" dirty="0"/>
                <a:t>extraction</a:t>
              </a:r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6CC718-4614-464D-B8B7-95C507A1F2FC}"/>
              </a:ext>
            </a:extLst>
          </p:cNvPr>
          <p:cNvGrpSpPr/>
          <p:nvPr/>
        </p:nvGrpSpPr>
        <p:grpSpPr>
          <a:xfrm>
            <a:off x="5348879" y="1444175"/>
            <a:ext cx="3267602" cy="2149336"/>
            <a:chOff x="5247748" y="2049656"/>
            <a:chExt cx="3267602" cy="2149336"/>
          </a:xfrm>
        </p:grpSpPr>
        <p:pic>
          <p:nvPicPr>
            <p:cNvPr id="1026" name="Picture 2" descr="Sequencing-by-Synthesis: Explaining the Illumina Sequencing Technology">
              <a:extLst>
                <a:ext uri="{FF2B5EF4-FFF2-40B4-BE49-F238E27FC236}">
                  <a16:creationId xmlns:a16="http://schemas.microsoft.com/office/drawing/2014/main" id="{B3DFE24F-8A4A-EF40-A23F-0D7533F9A9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6" t="70681" r="58299" b="5324"/>
            <a:stretch/>
          </p:blipFill>
          <p:spPr bwMode="auto">
            <a:xfrm>
              <a:off x="5896893" y="2049656"/>
              <a:ext cx="2199502" cy="16455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DBE82141-A972-774C-9AA6-CCCE7610C6FD}"/>
                </a:ext>
              </a:extLst>
            </p:cNvPr>
            <p:cNvSpPr/>
            <p:nvPr/>
          </p:nvSpPr>
          <p:spPr>
            <a:xfrm>
              <a:off x="5247748" y="2429987"/>
              <a:ext cx="619435" cy="3863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9CF502B-F939-244A-9DB1-663292A7E647}"/>
                </a:ext>
              </a:extLst>
            </p:cNvPr>
            <p:cNvSpPr txBox="1"/>
            <p:nvPr/>
          </p:nvSpPr>
          <p:spPr>
            <a:xfrm>
              <a:off x="5968314" y="3552661"/>
              <a:ext cx="25470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Library</a:t>
              </a:r>
              <a:r>
                <a:rPr lang="zh-CN" altLang="en-US" dirty="0"/>
                <a:t> </a:t>
              </a:r>
              <a:r>
                <a:rPr lang="en-US" altLang="zh-CN" dirty="0"/>
                <a:t>preparation,</a:t>
              </a:r>
              <a:r>
                <a:rPr lang="zh-CN" altLang="en-US" dirty="0"/>
                <a:t> </a:t>
              </a:r>
              <a:r>
                <a:rPr lang="en-US" altLang="zh-CN" dirty="0"/>
                <a:t>Illumina</a:t>
              </a:r>
              <a:r>
                <a:rPr lang="zh-CN" altLang="en-US" dirty="0"/>
                <a:t> </a:t>
              </a:r>
              <a:r>
                <a:rPr lang="en-US" altLang="zh-CN" dirty="0"/>
                <a:t>sequencing</a:t>
              </a:r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2F5B43A-46D8-D743-B106-FE26DB92A193}"/>
              </a:ext>
            </a:extLst>
          </p:cNvPr>
          <p:cNvGrpSpPr/>
          <p:nvPr/>
        </p:nvGrpSpPr>
        <p:grpSpPr>
          <a:xfrm>
            <a:off x="5998024" y="3762553"/>
            <a:ext cx="2547036" cy="3095447"/>
            <a:chOff x="5998024" y="3762553"/>
            <a:chExt cx="2547036" cy="3095447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0545C29-7A54-CF45-981F-244A8EDB8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98024" y="4356379"/>
              <a:ext cx="2547036" cy="2114891"/>
            </a:xfrm>
            <a:prstGeom prst="rect">
              <a:avLst/>
            </a:prstGeom>
          </p:spPr>
        </p:pic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F7B34BB-CE1F-9242-B21C-91E886C98A7F}"/>
                </a:ext>
              </a:extLst>
            </p:cNvPr>
            <p:cNvSpPr/>
            <p:nvPr/>
          </p:nvSpPr>
          <p:spPr>
            <a:xfrm rot="5400000">
              <a:off x="6768654" y="3879100"/>
              <a:ext cx="619435" cy="3863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32D715-5C0F-F446-9591-F3E98AE0674B}"/>
                </a:ext>
              </a:extLst>
            </p:cNvPr>
            <p:cNvSpPr txBox="1"/>
            <p:nvPr/>
          </p:nvSpPr>
          <p:spPr>
            <a:xfrm>
              <a:off x="6699558" y="6488668"/>
              <a:ext cx="11439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Phylogeny</a:t>
              </a:r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CDCCDC0-2589-8447-A9D5-7283B5D60A35}"/>
              </a:ext>
            </a:extLst>
          </p:cNvPr>
          <p:cNvGrpSpPr/>
          <p:nvPr/>
        </p:nvGrpSpPr>
        <p:grpSpPr>
          <a:xfrm>
            <a:off x="3467885" y="3551744"/>
            <a:ext cx="2208369" cy="1007192"/>
            <a:chOff x="3467885" y="3551744"/>
            <a:chExt cx="2208369" cy="1007192"/>
          </a:xfrm>
        </p:grpSpPr>
        <p:pic>
          <p:nvPicPr>
            <p:cNvPr id="25" name="Picture 2" descr="Image result for flower cartoon">
              <a:extLst>
                <a:ext uri="{FF2B5EF4-FFF2-40B4-BE49-F238E27FC236}">
                  <a16:creationId xmlns:a16="http://schemas.microsoft.com/office/drawing/2014/main" id="{BFE66B65-A1CA-3249-BEEE-E06292375A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246" b="89894" l="7717" r="96630">
                          <a14:foregroundMark x1="81413" y1="14213" x2="81413" y2="14213"/>
                          <a14:foregroundMark x1="72500" y1="15413" x2="87065" y2="15413"/>
                          <a14:foregroundMark x1="81413" y1="14675" x2="36087" y2="2307"/>
                          <a14:foregroundMark x1="36087" y1="2307" x2="14891" y2="23350"/>
                          <a14:foregroundMark x1="14891" y1="23350" x2="59565" y2="36641"/>
                          <a14:foregroundMark x1="59565" y1="36641" x2="92717" y2="15828"/>
                          <a14:foregroundMark x1="92717" y1="15828" x2="79239" y2="9183"/>
                          <a14:foregroundMark x1="71848" y1="5399" x2="17935" y2="6876"/>
                          <a14:foregroundMark x1="17935" y1="6876" x2="72065" y2="9091"/>
                          <a14:foregroundMark x1="72065" y1="9091" x2="67935" y2="3230"/>
                          <a14:foregroundMark x1="69674" y1="2261" x2="53913" y2="1338"/>
                          <a14:foregroundMark x1="13478" y1="14213" x2="7826" y2="18736"/>
                          <a14:foregroundMark x1="96630" y1="29211" x2="90435" y2="280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245"/>
            <a:stretch/>
          </p:blipFill>
          <p:spPr bwMode="auto">
            <a:xfrm rot="1237298" flipH="1">
              <a:off x="3467885" y="3551744"/>
              <a:ext cx="631001" cy="10071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96EED75-A0D5-9D4C-9301-62DF5B77E01E}"/>
                </a:ext>
              </a:extLst>
            </p:cNvPr>
            <p:cNvSpPr txBox="1"/>
            <p:nvPr/>
          </p:nvSpPr>
          <p:spPr>
            <a:xfrm>
              <a:off x="4138525" y="3860374"/>
              <a:ext cx="15377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Trait</a:t>
              </a:r>
              <a:r>
                <a:rPr lang="zh-CN" altLang="en-US" dirty="0"/>
                <a:t> </a:t>
              </a:r>
              <a:r>
                <a:rPr lang="en-US" altLang="zh-CN" dirty="0"/>
                <a:t>evolution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A2F63-4C02-2243-BD4B-196E197EE227}"/>
              </a:ext>
            </a:extLst>
          </p:cNvPr>
          <p:cNvGrpSpPr/>
          <p:nvPr/>
        </p:nvGrpSpPr>
        <p:grpSpPr>
          <a:xfrm>
            <a:off x="2758155" y="4701296"/>
            <a:ext cx="2847695" cy="712528"/>
            <a:chOff x="2758155" y="4701296"/>
            <a:chExt cx="2847695" cy="712528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A64C3FE9-FDBE-C244-8EDA-6EA5F4CFE3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8155" y="4701296"/>
              <a:ext cx="1327693" cy="7125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DD49D79-0171-A940-9170-41B54F734C3B}"/>
                </a:ext>
              </a:extLst>
            </p:cNvPr>
            <p:cNvSpPr txBox="1"/>
            <p:nvPr/>
          </p:nvSpPr>
          <p:spPr>
            <a:xfrm>
              <a:off x="4138525" y="4732054"/>
              <a:ext cx="1467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Biogeography</a:t>
              </a:r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1D0D86E-FB1F-8741-A91A-95274A9255D0}"/>
              </a:ext>
            </a:extLst>
          </p:cNvPr>
          <p:cNvGrpSpPr/>
          <p:nvPr/>
        </p:nvGrpSpPr>
        <p:grpSpPr>
          <a:xfrm>
            <a:off x="2524611" y="5570535"/>
            <a:ext cx="3087739" cy="557046"/>
            <a:chOff x="2524611" y="5570535"/>
            <a:chExt cx="3087739" cy="557046"/>
          </a:xfrm>
        </p:grpSpPr>
        <p:pic>
          <p:nvPicPr>
            <p:cNvPr id="28" name="Graphic 27" descr="Maple Leaf with solid fill">
              <a:extLst>
                <a:ext uri="{FF2B5EF4-FFF2-40B4-BE49-F238E27FC236}">
                  <a16:creationId xmlns:a16="http://schemas.microsoft.com/office/drawing/2014/main" id="{9FEE46E9-F616-5848-804C-1C8556342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35659" y="5570535"/>
              <a:ext cx="546060" cy="546060"/>
            </a:xfrm>
            <a:prstGeom prst="rect">
              <a:avLst/>
            </a:prstGeom>
          </p:spPr>
        </p:pic>
        <p:pic>
          <p:nvPicPr>
            <p:cNvPr id="31" name="Graphic 30" descr="Maple Leaf with solid fill">
              <a:extLst>
                <a:ext uri="{FF2B5EF4-FFF2-40B4-BE49-F238E27FC236}">
                  <a16:creationId xmlns:a16="http://schemas.microsoft.com/office/drawing/2014/main" id="{88978ECB-3444-2147-AB50-2DBAAA261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539788" y="5570535"/>
              <a:ext cx="546060" cy="546060"/>
            </a:xfrm>
            <a:prstGeom prst="rect">
              <a:avLst/>
            </a:prstGeom>
          </p:spPr>
        </p:pic>
        <p:pic>
          <p:nvPicPr>
            <p:cNvPr id="32" name="Graphic 31" descr="Maple Leaf with solid fill">
              <a:extLst>
                <a:ext uri="{FF2B5EF4-FFF2-40B4-BE49-F238E27FC236}">
                  <a16:creationId xmlns:a16="http://schemas.microsoft.com/office/drawing/2014/main" id="{3CD8494E-58ED-384C-8AF4-FA160B475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2524611" y="5570535"/>
              <a:ext cx="546060" cy="54606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E44956-56EF-A74A-89B1-230D189C64BB}"/>
                </a:ext>
              </a:extLst>
            </p:cNvPr>
            <p:cNvSpPr txBox="1"/>
            <p:nvPr/>
          </p:nvSpPr>
          <p:spPr>
            <a:xfrm>
              <a:off x="4399005" y="5758249"/>
              <a:ext cx="12133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Phenology</a:t>
              </a:r>
              <a:endParaRPr lang="en-US" dirty="0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7EAFC990-37FD-6C4A-BF55-AEACEF324F0D}"/>
              </a:ext>
            </a:extLst>
          </p:cNvPr>
          <p:cNvSpPr txBox="1"/>
          <p:nvPr/>
        </p:nvSpPr>
        <p:spPr>
          <a:xfrm>
            <a:off x="1879317" y="6336939"/>
            <a:ext cx="372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Macroevolutionary</a:t>
            </a:r>
            <a:r>
              <a:rPr lang="zh-CN" altLang="en-US" dirty="0"/>
              <a:t> </a:t>
            </a:r>
            <a:r>
              <a:rPr lang="en-US" altLang="zh-CN" dirty="0"/>
              <a:t>hypothesis</a:t>
            </a:r>
            <a:r>
              <a:rPr lang="zh-CN" altLang="en-US" dirty="0"/>
              <a:t> </a:t>
            </a:r>
            <a:r>
              <a:rPr lang="en-US" altLang="zh-CN" dirty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743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Why</a:t>
            </a:r>
            <a:r>
              <a:rPr lang="zh-CN" altLang="en-US" sz="2800" dirty="0"/>
              <a:t> </a:t>
            </a:r>
            <a:r>
              <a:rPr lang="en-US" altLang="zh-CN" sz="2800" dirty="0"/>
              <a:t>using</a:t>
            </a:r>
            <a:r>
              <a:rPr lang="zh-CN" altLang="en-US" sz="2800" dirty="0"/>
              <a:t> </a:t>
            </a:r>
            <a:r>
              <a:rPr lang="en-US" altLang="zh-CN" sz="2800" dirty="0"/>
              <a:t>herbarium</a:t>
            </a:r>
            <a:r>
              <a:rPr lang="zh-CN" altLang="en-US" sz="2800" dirty="0"/>
              <a:t> </a:t>
            </a:r>
            <a:r>
              <a:rPr lang="en-US" altLang="zh-CN" sz="2800" dirty="0"/>
              <a:t>specimens?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Pros:</a:t>
            </a:r>
          </a:p>
          <a:p>
            <a:pPr lvl="1"/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materials</a:t>
            </a:r>
          </a:p>
          <a:p>
            <a:pPr lvl="1"/>
            <a:r>
              <a:rPr lang="en-US" altLang="zh-CN" dirty="0"/>
              <a:t>Nearly</a:t>
            </a:r>
            <a:r>
              <a:rPr lang="zh-CN" altLang="en-US" dirty="0"/>
              <a:t> </a:t>
            </a:r>
            <a:r>
              <a:rPr lang="en-US" altLang="zh-CN" dirty="0"/>
              <a:t>perfect</a:t>
            </a:r>
            <a:r>
              <a:rPr lang="zh-CN" altLang="en-US" dirty="0"/>
              <a:t> </a:t>
            </a:r>
            <a:r>
              <a:rPr lang="en-US" altLang="zh-CN" dirty="0"/>
              <a:t>taxon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</a:p>
          <a:p>
            <a:pPr lvl="1"/>
            <a:r>
              <a:rPr lang="en-US" altLang="zh-CN" dirty="0"/>
              <a:t>Reliable</a:t>
            </a:r>
            <a:r>
              <a:rPr lang="zh-CN" altLang="en-US" dirty="0"/>
              <a:t> </a:t>
            </a:r>
            <a:r>
              <a:rPr lang="en-US" altLang="zh-CN" dirty="0"/>
              <a:t>taxonomy,</a:t>
            </a:r>
            <a:r>
              <a:rPr lang="zh-CN" altLang="en-US" dirty="0"/>
              <a:t> </a:t>
            </a:r>
            <a:r>
              <a:rPr lang="en-US" altLang="zh-CN" dirty="0"/>
              <a:t>locality,</a:t>
            </a:r>
            <a:r>
              <a:rPr lang="zh-CN" altLang="en-US" dirty="0"/>
              <a:t> </a:t>
            </a:r>
            <a:r>
              <a:rPr lang="en-US" altLang="zh-CN" dirty="0"/>
              <a:t>morphology,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</a:p>
          <a:p>
            <a:pPr lvl="1"/>
            <a:r>
              <a:rPr lang="en-US" altLang="zh-CN" dirty="0"/>
              <a:t>Fragmented</a:t>
            </a:r>
            <a:r>
              <a:rPr lang="zh-CN" altLang="en-US" dirty="0"/>
              <a:t> </a:t>
            </a:r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suitable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</a:p>
          <a:p>
            <a:r>
              <a:rPr lang="en-US" altLang="zh-CN" dirty="0"/>
              <a:t>Cons:</a:t>
            </a:r>
          </a:p>
          <a:p>
            <a:pPr lvl="1"/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quality</a:t>
            </a:r>
          </a:p>
          <a:p>
            <a:pPr lvl="1"/>
            <a:r>
              <a:rPr lang="en-US" altLang="zh-CN" dirty="0"/>
              <a:t>Restrictions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special</a:t>
            </a:r>
            <a:r>
              <a:rPr lang="zh-CN" altLang="en-US" dirty="0"/>
              <a:t> </a:t>
            </a:r>
            <a:r>
              <a:rPr lang="en-US" altLang="zh-CN" dirty="0"/>
              <a:t>collections</a:t>
            </a:r>
          </a:p>
          <a:p>
            <a:pPr lvl="1"/>
            <a:r>
              <a:rPr lang="en-US" altLang="zh-CN" dirty="0"/>
              <a:t>Preserve</a:t>
            </a:r>
            <a:r>
              <a:rPr lang="zh-CN" altLang="en-US" dirty="0"/>
              <a:t> </a:t>
            </a:r>
            <a:r>
              <a:rPr lang="en-US" altLang="zh-CN" dirty="0"/>
              <a:t>conditions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51478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93997-0B33-2146-AC89-4D9660AF925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524F3-4D2D-764C-B37E-5166A018B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EAD410-7335-B24C-B492-5F31FCFD6363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2069229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skimming</a:t>
            </a:r>
          </a:p>
          <a:p>
            <a:pPr lvl="1"/>
            <a:r>
              <a:rPr lang="en-US" altLang="zh-CN" dirty="0"/>
              <a:t>Unbiased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enrichment/Sequence</a:t>
            </a:r>
            <a:r>
              <a:rPr lang="zh-CN" altLang="en-US" dirty="0"/>
              <a:t> </a:t>
            </a:r>
            <a:r>
              <a:rPr lang="en-US" altLang="zh-CN" dirty="0"/>
              <a:t>capture</a:t>
            </a:r>
          </a:p>
          <a:p>
            <a:pPr lvl="1"/>
            <a:r>
              <a:rPr lang="en-US" altLang="zh-CN" dirty="0"/>
              <a:t>Enriching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</a:p>
          <a:p>
            <a:endParaRPr lang="en-US" dirty="0"/>
          </a:p>
          <a:p>
            <a:r>
              <a:rPr lang="en-US" altLang="zh-CN" dirty="0" err="1"/>
              <a:t>ddRAD</a:t>
            </a:r>
            <a:r>
              <a:rPr lang="zh-CN" altLang="en-US" dirty="0"/>
              <a:t> </a:t>
            </a:r>
            <a:r>
              <a:rPr lang="en-US" altLang="zh-CN" dirty="0"/>
              <a:t>seq,</a:t>
            </a:r>
            <a:r>
              <a:rPr lang="zh-CN" altLang="en-US" dirty="0"/>
              <a:t> </a:t>
            </a:r>
            <a:r>
              <a:rPr lang="en-US" altLang="zh-CN" dirty="0"/>
              <a:t>GBS,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3913373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skimming</a:t>
            </a:r>
          </a:p>
          <a:p>
            <a:pPr lvl="1"/>
            <a:r>
              <a:rPr lang="en-US" altLang="zh-CN" dirty="0"/>
              <a:t>Unbiased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FC0A568-4679-8244-ACC3-8B8DBB0B40D8}"/>
              </a:ext>
            </a:extLst>
          </p:cNvPr>
          <p:cNvSpPr/>
          <p:nvPr/>
        </p:nvSpPr>
        <p:spPr>
          <a:xfrm>
            <a:off x="3200375" y="2934195"/>
            <a:ext cx="2261286" cy="1285102"/>
          </a:xfrm>
          <a:prstGeom prst="round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662892-69F0-B748-B945-9DEB8B38217B}"/>
              </a:ext>
            </a:extLst>
          </p:cNvPr>
          <p:cNvCxnSpPr>
            <a:cxnSpLocks/>
          </p:cNvCxnSpPr>
          <p:nvPr/>
        </p:nvCxnSpPr>
        <p:spPr>
          <a:xfrm>
            <a:off x="3323943" y="3076298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75A842-BA79-3D40-A24B-6BCD59812ADD}"/>
              </a:ext>
            </a:extLst>
          </p:cNvPr>
          <p:cNvCxnSpPr>
            <a:cxnSpLocks/>
          </p:cNvCxnSpPr>
          <p:nvPr/>
        </p:nvCxnSpPr>
        <p:spPr>
          <a:xfrm>
            <a:off x="3323943" y="3185448"/>
            <a:ext cx="6292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B0691E7-3EA7-984C-98B9-88A6015AADB1}"/>
              </a:ext>
            </a:extLst>
          </p:cNvPr>
          <p:cNvCxnSpPr>
            <a:cxnSpLocks/>
          </p:cNvCxnSpPr>
          <p:nvPr/>
        </p:nvCxnSpPr>
        <p:spPr>
          <a:xfrm>
            <a:off x="3330120" y="3296661"/>
            <a:ext cx="855356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D02FBB9-B847-E24A-845E-EDFC53D14F98}"/>
              </a:ext>
            </a:extLst>
          </p:cNvPr>
          <p:cNvCxnSpPr>
            <a:cxnSpLocks/>
          </p:cNvCxnSpPr>
          <p:nvPr/>
        </p:nvCxnSpPr>
        <p:spPr>
          <a:xfrm>
            <a:off x="3330120" y="3401692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0FAB9544-4BEF-0249-A266-EC8F36E22CD6}"/>
              </a:ext>
            </a:extLst>
          </p:cNvPr>
          <p:cNvSpPr/>
          <p:nvPr/>
        </p:nvSpPr>
        <p:spPr>
          <a:xfrm>
            <a:off x="3481830" y="3568512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824716E-66A0-074D-A3B6-8488D5FBDC5B}"/>
              </a:ext>
            </a:extLst>
          </p:cNvPr>
          <p:cNvSpPr/>
          <p:nvPr/>
        </p:nvSpPr>
        <p:spPr>
          <a:xfrm>
            <a:off x="3757798" y="359116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FC1E256-84BB-A945-842D-6C3D363D12FD}"/>
              </a:ext>
            </a:extLst>
          </p:cNvPr>
          <p:cNvSpPr/>
          <p:nvPr/>
        </p:nvSpPr>
        <p:spPr>
          <a:xfrm>
            <a:off x="3572446" y="378887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61EDC1-5DF6-F244-ABA4-14AF4AFAE5FE}"/>
              </a:ext>
            </a:extLst>
          </p:cNvPr>
          <p:cNvSpPr txBox="1"/>
          <p:nvPr/>
        </p:nvSpPr>
        <p:spPr>
          <a:xfrm>
            <a:off x="3667802" y="4262200"/>
            <a:ext cx="10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Plant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0A7A53A-B196-0D45-A2E8-B471238551EC}"/>
              </a:ext>
            </a:extLst>
          </p:cNvPr>
          <p:cNvSpPr/>
          <p:nvPr/>
        </p:nvSpPr>
        <p:spPr>
          <a:xfrm>
            <a:off x="4703150" y="3644473"/>
            <a:ext cx="91246" cy="317395"/>
          </a:xfrm>
          <a:prstGeom prst="ellips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959D64-3C1D-804A-9AED-2EF3A5288D1D}"/>
              </a:ext>
            </a:extLst>
          </p:cNvPr>
          <p:cNvSpPr txBox="1"/>
          <p:nvPr/>
        </p:nvSpPr>
        <p:spPr>
          <a:xfrm>
            <a:off x="4440707" y="3032360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nuclear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077AEA-A06E-0A42-BD0F-4830DC2EB9E1}"/>
              </a:ext>
            </a:extLst>
          </p:cNvPr>
          <p:cNvSpPr txBox="1"/>
          <p:nvPr/>
        </p:nvSpPr>
        <p:spPr>
          <a:xfrm>
            <a:off x="3720707" y="3786690"/>
            <a:ext cx="808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plastid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0C22EE-9359-7348-BFEE-1FBE83FD730B}"/>
              </a:ext>
            </a:extLst>
          </p:cNvPr>
          <p:cNvSpPr txBox="1"/>
          <p:nvPr/>
        </p:nvSpPr>
        <p:spPr>
          <a:xfrm>
            <a:off x="4777786" y="3602024"/>
            <a:ext cx="618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mito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251D43A-927C-814F-9407-A4C21259CA9A}"/>
              </a:ext>
            </a:extLst>
          </p:cNvPr>
          <p:cNvCxnSpPr>
            <a:cxnSpLocks/>
          </p:cNvCxnSpPr>
          <p:nvPr/>
        </p:nvCxnSpPr>
        <p:spPr>
          <a:xfrm>
            <a:off x="6065108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C02E9C7-9130-CA44-A4FB-D0589F668F18}"/>
              </a:ext>
            </a:extLst>
          </p:cNvPr>
          <p:cNvCxnSpPr>
            <a:cxnSpLocks/>
          </p:cNvCxnSpPr>
          <p:nvPr/>
        </p:nvCxnSpPr>
        <p:spPr>
          <a:xfrm>
            <a:off x="6212889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B4A659B-B035-3B4E-A011-CF43ED880773}"/>
              </a:ext>
            </a:extLst>
          </p:cNvPr>
          <p:cNvCxnSpPr>
            <a:cxnSpLocks/>
          </p:cNvCxnSpPr>
          <p:nvPr/>
        </p:nvCxnSpPr>
        <p:spPr>
          <a:xfrm>
            <a:off x="6360671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501CA7-5165-9C40-911C-E6886F62A68F}"/>
              </a:ext>
            </a:extLst>
          </p:cNvPr>
          <p:cNvCxnSpPr>
            <a:cxnSpLocks/>
          </p:cNvCxnSpPr>
          <p:nvPr/>
        </p:nvCxnSpPr>
        <p:spPr>
          <a:xfrm>
            <a:off x="6513072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72A4C3A-CE5F-6945-93E0-DD9D4743A2AB}"/>
              </a:ext>
            </a:extLst>
          </p:cNvPr>
          <p:cNvCxnSpPr>
            <a:cxnSpLocks/>
          </p:cNvCxnSpPr>
          <p:nvPr/>
        </p:nvCxnSpPr>
        <p:spPr>
          <a:xfrm>
            <a:off x="6670090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802DD48-7826-254D-A9A2-84723558A85A}"/>
              </a:ext>
            </a:extLst>
          </p:cNvPr>
          <p:cNvCxnSpPr>
            <a:cxnSpLocks/>
          </p:cNvCxnSpPr>
          <p:nvPr/>
        </p:nvCxnSpPr>
        <p:spPr>
          <a:xfrm>
            <a:off x="6817871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C2D30EE-007D-AC4D-8245-256C76EB2DAA}"/>
              </a:ext>
            </a:extLst>
          </p:cNvPr>
          <p:cNvCxnSpPr>
            <a:cxnSpLocks/>
          </p:cNvCxnSpPr>
          <p:nvPr/>
        </p:nvCxnSpPr>
        <p:spPr>
          <a:xfrm>
            <a:off x="6965653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8A8CA2C-E3E5-8D4B-98E7-15E1B2C9DEEC}"/>
              </a:ext>
            </a:extLst>
          </p:cNvPr>
          <p:cNvCxnSpPr>
            <a:cxnSpLocks/>
          </p:cNvCxnSpPr>
          <p:nvPr/>
        </p:nvCxnSpPr>
        <p:spPr>
          <a:xfrm>
            <a:off x="7118054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EEA19E8-E193-A04C-8A63-AF6B5ACEAE9F}"/>
              </a:ext>
            </a:extLst>
          </p:cNvPr>
          <p:cNvCxnSpPr>
            <a:cxnSpLocks/>
          </p:cNvCxnSpPr>
          <p:nvPr/>
        </p:nvCxnSpPr>
        <p:spPr>
          <a:xfrm>
            <a:off x="6025978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8905227-CC89-964F-8FE1-B717A35988DC}"/>
              </a:ext>
            </a:extLst>
          </p:cNvPr>
          <p:cNvCxnSpPr>
            <a:cxnSpLocks/>
          </p:cNvCxnSpPr>
          <p:nvPr/>
        </p:nvCxnSpPr>
        <p:spPr>
          <a:xfrm>
            <a:off x="6173759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87329AC-0B3E-8F40-B5E5-6E73364D1713}"/>
              </a:ext>
            </a:extLst>
          </p:cNvPr>
          <p:cNvCxnSpPr>
            <a:cxnSpLocks/>
          </p:cNvCxnSpPr>
          <p:nvPr/>
        </p:nvCxnSpPr>
        <p:spPr>
          <a:xfrm>
            <a:off x="6321541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CB8AA25-C56D-634A-84C1-D070DB2266AE}"/>
              </a:ext>
            </a:extLst>
          </p:cNvPr>
          <p:cNvCxnSpPr>
            <a:cxnSpLocks/>
          </p:cNvCxnSpPr>
          <p:nvPr/>
        </p:nvCxnSpPr>
        <p:spPr>
          <a:xfrm>
            <a:off x="6473942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F20A263-9548-7047-A556-5CD3043B6184}"/>
              </a:ext>
            </a:extLst>
          </p:cNvPr>
          <p:cNvCxnSpPr>
            <a:cxnSpLocks/>
          </p:cNvCxnSpPr>
          <p:nvPr/>
        </p:nvCxnSpPr>
        <p:spPr>
          <a:xfrm>
            <a:off x="6630960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129EB7-CC0E-904A-94C5-C9DF89CA8341}"/>
              </a:ext>
            </a:extLst>
          </p:cNvPr>
          <p:cNvCxnSpPr>
            <a:cxnSpLocks/>
          </p:cNvCxnSpPr>
          <p:nvPr/>
        </p:nvCxnSpPr>
        <p:spPr>
          <a:xfrm>
            <a:off x="6778741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81557E9-B8B2-D645-B42A-E2D68D95D529}"/>
              </a:ext>
            </a:extLst>
          </p:cNvPr>
          <p:cNvCxnSpPr>
            <a:cxnSpLocks/>
          </p:cNvCxnSpPr>
          <p:nvPr/>
        </p:nvCxnSpPr>
        <p:spPr>
          <a:xfrm>
            <a:off x="6926523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9B908FB-5029-CD44-B573-14104B19D77D}"/>
              </a:ext>
            </a:extLst>
          </p:cNvPr>
          <p:cNvCxnSpPr>
            <a:cxnSpLocks/>
          </p:cNvCxnSpPr>
          <p:nvPr/>
        </p:nvCxnSpPr>
        <p:spPr>
          <a:xfrm>
            <a:off x="7078924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6D0A056-83BC-5948-8A4D-0F49207BDFC5}"/>
              </a:ext>
            </a:extLst>
          </p:cNvPr>
          <p:cNvCxnSpPr>
            <a:cxnSpLocks/>
          </p:cNvCxnSpPr>
          <p:nvPr/>
        </p:nvCxnSpPr>
        <p:spPr>
          <a:xfrm>
            <a:off x="5963882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FD96E27-A024-2945-8E66-C8E2FC8F4E83}"/>
              </a:ext>
            </a:extLst>
          </p:cNvPr>
          <p:cNvCxnSpPr>
            <a:cxnSpLocks/>
          </p:cNvCxnSpPr>
          <p:nvPr/>
        </p:nvCxnSpPr>
        <p:spPr>
          <a:xfrm>
            <a:off x="6111663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3F19F8A-7537-914D-96A6-B1C6B774377B}"/>
              </a:ext>
            </a:extLst>
          </p:cNvPr>
          <p:cNvCxnSpPr>
            <a:cxnSpLocks/>
          </p:cNvCxnSpPr>
          <p:nvPr/>
        </p:nvCxnSpPr>
        <p:spPr>
          <a:xfrm>
            <a:off x="6259445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4F1EA5A-A096-444B-BE40-CE53F74510E9}"/>
              </a:ext>
            </a:extLst>
          </p:cNvPr>
          <p:cNvCxnSpPr>
            <a:cxnSpLocks/>
          </p:cNvCxnSpPr>
          <p:nvPr/>
        </p:nvCxnSpPr>
        <p:spPr>
          <a:xfrm>
            <a:off x="6411846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3EAE8ED-2B8D-DF4A-A065-586F28F50494}"/>
              </a:ext>
            </a:extLst>
          </p:cNvPr>
          <p:cNvCxnSpPr>
            <a:cxnSpLocks/>
          </p:cNvCxnSpPr>
          <p:nvPr/>
        </p:nvCxnSpPr>
        <p:spPr>
          <a:xfrm>
            <a:off x="6568864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5D0FE4F-4306-9B4F-B31E-38BAF1556B52}"/>
              </a:ext>
            </a:extLst>
          </p:cNvPr>
          <p:cNvCxnSpPr>
            <a:cxnSpLocks/>
          </p:cNvCxnSpPr>
          <p:nvPr/>
        </p:nvCxnSpPr>
        <p:spPr>
          <a:xfrm>
            <a:off x="6716645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FB2FF74-8305-1C41-A1A2-5FB6DDBBF1A5}"/>
              </a:ext>
            </a:extLst>
          </p:cNvPr>
          <p:cNvCxnSpPr>
            <a:cxnSpLocks/>
          </p:cNvCxnSpPr>
          <p:nvPr/>
        </p:nvCxnSpPr>
        <p:spPr>
          <a:xfrm>
            <a:off x="6864427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13A44DC-DB74-E64B-AC43-B18FC86591C0}"/>
              </a:ext>
            </a:extLst>
          </p:cNvPr>
          <p:cNvCxnSpPr>
            <a:cxnSpLocks/>
          </p:cNvCxnSpPr>
          <p:nvPr/>
        </p:nvCxnSpPr>
        <p:spPr>
          <a:xfrm>
            <a:off x="7016828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D4334B5-5C5B-E34A-BCBB-670AC0A29E8B}"/>
              </a:ext>
            </a:extLst>
          </p:cNvPr>
          <p:cNvCxnSpPr>
            <a:cxnSpLocks/>
          </p:cNvCxnSpPr>
          <p:nvPr/>
        </p:nvCxnSpPr>
        <p:spPr>
          <a:xfrm>
            <a:off x="6025978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AF077F7-1EBC-C942-A313-FF09E728D241}"/>
              </a:ext>
            </a:extLst>
          </p:cNvPr>
          <p:cNvCxnSpPr>
            <a:cxnSpLocks/>
          </p:cNvCxnSpPr>
          <p:nvPr/>
        </p:nvCxnSpPr>
        <p:spPr>
          <a:xfrm>
            <a:off x="6173759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729A5F0-DB5E-8A44-BEF3-FB8F313DB228}"/>
              </a:ext>
            </a:extLst>
          </p:cNvPr>
          <p:cNvCxnSpPr>
            <a:cxnSpLocks/>
          </p:cNvCxnSpPr>
          <p:nvPr/>
        </p:nvCxnSpPr>
        <p:spPr>
          <a:xfrm>
            <a:off x="6321541" y="3399574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54ECE90-FB15-C644-95AF-B3BFBCF7B73C}"/>
              </a:ext>
            </a:extLst>
          </p:cNvPr>
          <p:cNvCxnSpPr>
            <a:cxnSpLocks/>
          </p:cNvCxnSpPr>
          <p:nvPr/>
        </p:nvCxnSpPr>
        <p:spPr>
          <a:xfrm>
            <a:off x="6473942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14033BC-98FD-8D4E-A811-25AC8EF41473}"/>
              </a:ext>
            </a:extLst>
          </p:cNvPr>
          <p:cNvCxnSpPr>
            <a:cxnSpLocks/>
          </p:cNvCxnSpPr>
          <p:nvPr/>
        </p:nvCxnSpPr>
        <p:spPr>
          <a:xfrm>
            <a:off x="6630960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05DE0AE-562E-D74A-84B1-A3065D8430CA}"/>
              </a:ext>
            </a:extLst>
          </p:cNvPr>
          <p:cNvCxnSpPr>
            <a:cxnSpLocks/>
          </p:cNvCxnSpPr>
          <p:nvPr/>
        </p:nvCxnSpPr>
        <p:spPr>
          <a:xfrm>
            <a:off x="6778741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3D419E2-D171-034A-8070-DB85A5AC9E6D}"/>
              </a:ext>
            </a:extLst>
          </p:cNvPr>
          <p:cNvCxnSpPr>
            <a:cxnSpLocks/>
          </p:cNvCxnSpPr>
          <p:nvPr/>
        </p:nvCxnSpPr>
        <p:spPr>
          <a:xfrm>
            <a:off x="6926523" y="339738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B47A935-5F2B-FB4B-8B53-F5E6F80B2D3D}"/>
              </a:ext>
            </a:extLst>
          </p:cNvPr>
          <p:cNvCxnSpPr>
            <a:cxnSpLocks/>
          </p:cNvCxnSpPr>
          <p:nvPr/>
        </p:nvCxnSpPr>
        <p:spPr>
          <a:xfrm>
            <a:off x="7078924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156A405-61D2-A648-8C06-738447EB65DE}"/>
              </a:ext>
            </a:extLst>
          </p:cNvPr>
          <p:cNvCxnSpPr>
            <a:cxnSpLocks/>
          </p:cNvCxnSpPr>
          <p:nvPr/>
        </p:nvCxnSpPr>
        <p:spPr>
          <a:xfrm>
            <a:off x="6121743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940A02-AE4E-C54B-9EEC-B20A0DF5F588}"/>
              </a:ext>
            </a:extLst>
          </p:cNvPr>
          <p:cNvCxnSpPr>
            <a:cxnSpLocks/>
          </p:cNvCxnSpPr>
          <p:nvPr/>
        </p:nvCxnSpPr>
        <p:spPr>
          <a:xfrm>
            <a:off x="6269524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1DDF677-87C8-CB4E-A830-555F764B990A}"/>
              </a:ext>
            </a:extLst>
          </p:cNvPr>
          <p:cNvCxnSpPr>
            <a:cxnSpLocks/>
          </p:cNvCxnSpPr>
          <p:nvPr/>
        </p:nvCxnSpPr>
        <p:spPr>
          <a:xfrm>
            <a:off x="6417306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77FE08B-FF74-214A-A2DD-A4424313D588}"/>
              </a:ext>
            </a:extLst>
          </p:cNvPr>
          <p:cNvCxnSpPr>
            <a:cxnSpLocks/>
          </p:cNvCxnSpPr>
          <p:nvPr/>
        </p:nvCxnSpPr>
        <p:spPr>
          <a:xfrm>
            <a:off x="6569707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178218C-230C-2240-8B7F-9DF3FC9E0850}"/>
              </a:ext>
            </a:extLst>
          </p:cNvPr>
          <p:cNvCxnSpPr>
            <a:cxnSpLocks/>
          </p:cNvCxnSpPr>
          <p:nvPr/>
        </p:nvCxnSpPr>
        <p:spPr>
          <a:xfrm>
            <a:off x="6726725" y="3461231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07B3AD3-5D4F-4B40-833E-B006AB768715}"/>
              </a:ext>
            </a:extLst>
          </p:cNvPr>
          <p:cNvCxnSpPr>
            <a:cxnSpLocks/>
          </p:cNvCxnSpPr>
          <p:nvPr/>
        </p:nvCxnSpPr>
        <p:spPr>
          <a:xfrm>
            <a:off x="6874506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7AF0D9-4173-8E48-9B42-D1C804F5F561}"/>
              </a:ext>
            </a:extLst>
          </p:cNvPr>
          <p:cNvCxnSpPr>
            <a:cxnSpLocks/>
          </p:cNvCxnSpPr>
          <p:nvPr/>
        </p:nvCxnSpPr>
        <p:spPr>
          <a:xfrm>
            <a:off x="7022288" y="346123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843FF55-E38C-A54D-BC10-6CEE03780633}"/>
              </a:ext>
            </a:extLst>
          </p:cNvPr>
          <p:cNvCxnSpPr>
            <a:cxnSpLocks/>
          </p:cNvCxnSpPr>
          <p:nvPr/>
        </p:nvCxnSpPr>
        <p:spPr>
          <a:xfrm>
            <a:off x="7174689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D7C0C5D-0E54-124E-A6D2-53CF4896746C}"/>
              </a:ext>
            </a:extLst>
          </p:cNvPr>
          <p:cNvCxnSpPr>
            <a:cxnSpLocks/>
          </p:cNvCxnSpPr>
          <p:nvPr/>
        </p:nvCxnSpPr>
        <p:spPr>
          <a:xfrm>
            <a:off x="7307398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E84AB80-BBE9-7945-90FB-580F44583A1E}"/>
              </a:ext>
            </a:extLst>
          </p:cNvPr>
          <p:cNvCxnSpPr>
            <a:cxnSpLocks/>
          </p:cNvCxnSpPr>
          <p:nvPr/>
        </p:nvCxnSpPr>
        <p:spPr>
          <a:xfrm>
            <a:off x="7455179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F417B20-51EA-4446-96A7-7497A6516E8B}"/>
              </a:ext>
            </a:extLst>
          </p:cNvPr>
          <p:cNvCxnSpPr>
            <a:cxnSpLocks/>
          </p:cNvCxnSpPr>
          <p:nvPr/>
        </p:nvCxnSpPr>
        <p:spPr>
          <a:xfrm>
            <a:off x="7602961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52C9F15-B780-7741-85E8-8453F43C1108}"/>
              </a:ext>
            </a:extLst>
          </p:cNvPr>
          <p:cNvCxnSpPr>
            <a:cxnSpLocks/>
          </p:cNvCxnSpPr>
          <p:nvPr/>
        </p:nvCxnSpPr>
        <p:spPr>
          <a:xfrm>
            <a:off x="7755362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9C8098A-7ACD-E442-A642-F2997E51FE41}"/>
              </a:ext>
            </a:extLst>
          </p:cNvPr>
          <p:cNvCxnSpPr>
            <a:cxnSpLocks/>
          </p:cNvCxnSpPr>
          <p:nvPr/>
        </p:nvCxnSpPr>
        <p:spPr>
          <a:xfrm>
            <a:off x="7912380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1ECCB2D-B648-314A-9CD4-8D12C75A2999}"/>
              </a:ext>
            </a:extLst>
          </p:cNvPr>
          <p:cNvCxnSpPr>
            <a:cxnSpLocks/>
          </p:cNvCxnSpPr>
          <p:nvPr/>
        </p:nvCxnSpPr>
        <p:spPr>
          <a:xfrm>
            <a:off x="8060161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BB9300D-2C23-2A4B-A163-B8FE9C629D91}"/>
              </a:ext>
            </a:extLst>
          </p:cNvPr>
          <p:cNvCxnSpPr>
            <a:cxnSpLocks/>
          </p:cNvCxnSpPr>
          <p:nvPr/>
        </p:nvCxnSpPr>
        <p:spPr>
          <a:xfrm>
            <a:off x="8207943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1C0C4F45-6CFD-BB45-AADA-D6AF4577E31B}"/>
              </a:ext>
            </a:extLst>
          </p:cNvPr>
          <p:cNvCxnSpPr>
            <a:cxnSpLocks/>
          </p:cNvCxnSpPr>
          <p:nvPr/>
        </p:nvCxnSpPr>
        <p:spPr>
          <a:xfrm>
            <a:off x="8360344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C3A9AB90-9D75-FC46-A7AF-513777C9AAE7}"/>
              </a:ext>
            </a:extLst>
          </p:cNvPr>
          <p:cNvCxnSpPr>
            <a:cxnSpLocks/>
          </p:cNvCxnSpPr>
          <p:nvPr/>
        </p:nvCxnSpPr>
        <p:spPr>
          <a:xfrm>
            <a:off x="7268268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4BA5644-8909-1242-865B-7EFDB4DD4D8F}"/>
              </a:ext>
            </a:extLst>
          </p:cNvPr>
          <p:cNvCxnSpPr>
            <a:cxnSpLocks/>
          </p:cNvCxnSpPr>
          <p:nvPr/>
        </p:nvCxnSpPr>
        <p:spPr>
          <a:xfrm>
            <a:off x="7416049" y="3294797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792DBB6-909B-224D-AEEC-9D7E91F546C1}"/>
              </a:ext>
            </a:extLst>
          </p:cNvPr>
          <p:cNvCxnSpPr>
            <a:cxnSpLocks/>
          </p:cNvCxnSpPr>
          <p:nvPr/>
        </p:nvCxnSpPr>
        <p:spPr>
          <a:xfrm>
            <a:off x="7563831" y="329479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4C20988-B383-B246-8459-647A294A98FF}"/>
              </a:ext>
            </a:extLst>
          </p:cNvPr>
          <p:cNvCxnSpPr>
            <a:cxnSpLocks/>
          </p:cNvCxnSpPr>
          <p:nvPr/>
        </p:nvCxnSpPr>
        <p:spPr>
          <a:xfrm>
            <a:off x="7716232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71A8BE58-4661-7A47-97D3-6D6332BA5CEF}"/>
              </a:ext>
            </a:extLst>
          </p:cNvPr>
          <p:cNvCxnSpPr>
            <a:cxnSpLocks/>
          </p:cNvCxnSpPr>
          <p:nvPr/>
        </p:nvCxnSpPr>
        <p:spPr>
          <a:xfrm>
            <a:off x="7873250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C155A57-4DFE-4646-98BA-2D0FC7EAAF2E}"/>
              </a:ext>
            </a:extLst>
          </p:cNvPr>
          <p:cNvCxnSpPr>
            <a:cxnSpLocks/>
          </p:cNvCxnSpPr>
          <p:nvPr/>
        </p:nvCxnSpPr>
        <p:spPr>
          <a:xfrm>
            <a:off x="8021031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175EE3A-A7A5-BA4E-94C9-D6095C394BD4}"/>
              </a:ext>
            </a:extLst>
          </p:cNvPr>
          <p:cNvCxnSpPr>
            <a:cxnSpLocks/>
          </p:cNvCxnSpPr>
          <p:nvPr/>
        </p:nvCxnSpPr>
        <p:spPr>
          <a:xfrm>
            <a:off x="8168813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591541E-E513-C844-93E1-9593C348C214}"/>
              </a:ext>
            </a:extLst>
          </p:cNvPr>
          <p:cNvCxnSpPr>
            <a:cxnSpLocks/>
          </p:cNvCxnSpPr>
          <p:nvPr/>
        </p:nvCxnSpPr>
        <p:spPr>
          <a:xfrm>
            <a:off x="8321214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56C288E-C165-3442-82E7-2C2F2221895A}"/>
              </a:ext>
            </a:extLst>
          </p:cNvPr>
          <p:cNvCxnSpPr>
            <a:cxnSpLocks/>
          </p:cNvCxnSpPr>
          <p:nvPr/>
        </p:nvCxnSpPr>
        <p:spPr>
          <a:xfrm>
            <a:off x="7206172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A85F42F0-CAFE-024F-8F6F-9DCFF5870EF6}"/>
              </a:ext>
            </a:extLst>
          </p:cNvPr>
          <p:cNvCxnSpPr>
            <a:cxnSpLocks/>
          </p:cNvCxnSpPr>
          <p:nvPr/>
        </p:nvCxnSpPr>
        <p:spPr>
          <a:xfrm>
            <a:off x="7353953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0CA2F1A-D403-0040-82BD-86D1F8C19C4C}"/>
              </a:ext>
            </a:extLst>
          </p:cNvPr>
          <p:cNvCxnSpPr>
            <a:cxnSpLocks/>
          </p:cNvCxnSpPr>
          <p:nvPr/>
        </p:nvCxnSpPr>
        <p:spPr>
          <a:xfrm>
            <a:off x="7501735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436F2D76-1CC3-334C-8728-1DB8D009FC5E}"/>
              </a:ext>
            </a:extLst>
          </p:cNvPr>
          <p:cNvCxnSpPr>
            <a:cxnSpLocks/>
          </p:cNvCxnSpPr>
          <p:nvPr/>
        </p:nvCxnSpPr>
        <p:spPr>
          <a:xfrm>
            <a:off x="7654136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1A64624-1762-B148-AD0B-C2F1B0F7636E}"/>
              </a:ext>
            </a:extLst>
          </p:cNvPr>
          <p:cNvCxnSpPr>
            <a:cxnSpLocks/>
          </p:cNvCxnSpPr>
          <p:nvPr/>
        </p:nvCxnSpPr>
        <p:spPr>
          <a:xfrm>
            <a:off x="7811154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65E7457-07B9-BD4F-9415-E8EF18559099}"/>
              </a:ext>
            </a:extLst>
          </p:cNvPr>
          <p:cNvCxnSpPr>
            <a:cxnSpLocks/>
          </p:cNvCxnSpPr>
          <p:nvPr/>
        </p:nvCxnSpPr>
        <p:spPr>
          <a:xfrm>
            <a:off x="7958935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67B520A4-21D3-1E41-8589-098989DD42C0}"/>
              </a:ext>
            </a:extLst>
          </p:cNvPr>
          <p:cNvCxnSpPr>
            <a:cxnSpLocks/>
          </p:cNvCxnSpPr>
          <p:nvPr/>
        </p:nvCxnSpPr>
        <p:spPr>
          <a:xfrm>
            <a:off x="8106717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9A4BEB0F-E8D1-CA43-9AB9-37C1B73758DC}"/>
              </a:ext>
            </a:extLst>
          </p:cNvPr>
          <p:cNvCxnSpPr>
            <a:cxnSpLocks/>
          </p:cNvCxnSpPr>
          <p:nvPr/>
        </p:nvCxnSpPr>
        <p:spPr>
          <a:xfrm>
            <a:off x="8259118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19AE987-BBB3-E840-B1A8-CF334FEFFFAE}"/>
              </a:ext>
            </a:extLst>
          </p:cNvPr>
          <p:cNvCxnSpPr>
            <a:cxnSpLocks/>
          </p:cNvCxnSpPr>
          <p:nvPr/>
        </p:nvCxnSpPr>
        <p:spPr>
          <a:xfrm>
            <a:off x="7268268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446B82C-E9FF-FB4C-9D31-6DC50B1FD839}"/>
              </a:ext>
            </a:extLst>
          </p:cNvPr>
          <p:cNvCxnSpPr>
            <a:cxnSpLocks/>
          </p:cNvCxnSpPr>
          <p:nvPr/>
        </p:nvCxnSpPr>
        <p:spPr>
          <a:xfrm>
            <a:off x="7416049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59DAD4BD-93F8-3443-8B4F-1AF1E0796126}"/>
              </a:ext>
            </a:extLst>
          </p:cNvPr>
          <p:cNvCxnSpPr>
            <a:cxnSpLocks/>
          </p:cNvCxnSpPr>
          <p:nvPr/>
        </p:nvCxnSpPr>
        <p:spPr>
          <a:xfrm>
            <a:off x="7563831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2312C17-7672-8D4D-A7E0-82994DC019FB}"/>
              </a:ext>
            </a:extLst>
          </p:cNvPr>
          <p:cNvCxnSpPr>
            <a:cxnSpLocks/>
          </p:cNvCxnSpPr>
          <p:nvPr/>
        </p:nvCxnSpPr>
        <p:spPr>
          <a:xfrm>
            <a:off x="7716232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EC3ED83-DC32-2F45-8965-453BD64CBB45}"/>
              </a:ext>
            </a:extLst>
          </p:cNvPr>
          <p:cNvCxnSpPr>
            <a:cxnSpLocks/>
          </p:cNvCxnSpPr>
          <p:nvPr/>
        </p:nvCxnSpPr>
        <p:spPr>
          <a:xfrm>
            <a:off x="7873250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0F8171C-FED9-F74C-AA42-FC7C74884AA6}"/>
              </a:ext>
            </a:extLst>
          </p:cNvPr>
          <p:cNvCxnSpPr>
            <a:cxnSpLocks/>
          </p:cNvCxnSpPr>
          <p:nvPr/>
        </p:nvCxnSpPr>
        <p:spPr>
          <a:xfrm>
            <a:off x="8021031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D6305618-2762-1249-B575-6BE2E8A334BD}"/>
              </a:ext>
            </a:extLst>
          </p:cNvPr>
          <p:cNvCxnSpPr>
            <a:cxnSpLocks/>
          </p:cNvCxnSpPr>
          <p:nvPr/>
        </p:nvCxnSpPr>
        <p:spPr>
          <a:xfrm>
            <a:off x="8168813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E269E2E-1CBB-E648-827F-9377F5DA48D7}"/>
              </a:ext>
            </a:extLst>
          </p:cNvPr>
          <p:cNvCxnSpPr>
            <a:cxnSpLocks/>
          </p:cNvCxnSpPr>
          <p:nvPr/>
        </p:nvCxnSpPr>
        <p:spPr>
          <a:xfrm>
            <a:off x="8321214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EE85FDB5-9C74-594D-A447-6FAC35CD08E9}"/>
              </a:ext>
            </a:extLst>
          </p:cNvPr>
          <p:cNvCxnSpPr>
            <a:cxnSpLocks/>
          </p:cNvCxnSpPr>
          <p:nvPr/>
        </p:nvCxnSpPr>
        <p:spPr>
          <a:xfrm>
            <a:off x="7364033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4786794-BC53-6D48-8C1A-AD0865E7525D}"/>
              </a:ext>
            </a:extLst>
          </p:cNvPr>
          <p:cNvCxnSpPr>
            <a:cxnSpLocks/>
          </p:cNvCxnSpPr>
          <p:nvPr/>
        </p:nvCxnSpPr>
        <p:spPr>
          <a:xfrm>
            <a:off x="7511814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F24C37CF-C5CD-9C40-8160-761F964A1A88}"/>
              </a:ext>
            </a:extLst>
          </p:cNvPr>
          <p:cNvCxnSpPr>
            <a:cxnSpLocks/>
          </p:cNvCxnSpPr>
          <p:nvPr/>
        </p:nvCxnSpPr>
        <p:spPr>
          <a:xfrm>
            <a:off x="7659596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CE47F7B-E238-A245-9999-4ADF60B3B44B}"/>
              </a:ext>
            </a:extLst>
          </p:cNvPr>
          <p:cNvCxnSpPr>
            <a:cxnSpLocks/>
          </p:cNvCxnSpPr>
          <p:nvPr/>
        </p:nvCxnSpPr>
        <p:spPr>
          <a:xfrm>
            <a:off x="7811997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EDC4B25B-AA86-5F4E-A325-02B22D290726}"/>
              </a:ext>
            </a:extLst>
          </p:cNvPr>
          <p:cNvCxnSpPr>
            <a:cxnSpLocks/>
          </p:cNvCxnSpPr>
          <p:nvPr/>
        </p:nvCxnSpPr>
        <p:spPr>
          <a:xfrm>
            <a:off x="7969015" y="346123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0FAEFEC9-C575-BC4F-9343-1B96335ACBFB}"/>
              </a:ext>
            </a:extLst>
          </p:cNvPr>
          <p:cNvCxnSpPr>
            <a:cxnSpLocks/>
          </p:cNvCxnSpPr>
          <p:nvPr/>
        </p:nvCxnSpPr>
        <p:spPr>
          <a:xfrm>
            <a:off x="8116796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823C2653-B414-CF48-84E7-2F47DFFFD079}"/>
              </a:ext>
            </a:extLst>
          </p:cNvPr>
          <p:cNvCxnSpPr>
            <a:cxnSpLocks/>
          </p:cNvCxnSpPr>
          <p:nvPr/>
        </p:nvCxnSpPr>
        <p:spPr>
          <a:xfrm>
            <a:off x="8264578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03AD42D7-75F9-8047-AE91-7B3642091C58}"/>
              </a:ext>
            </a:extLst>
          </p:cNvPr>
          <p:cNvCxnSpPr>
            <a:cxnSpLocks/>
          </p:cNvCxnSpPr>
          <p:nvPr/>
        </p:nvCxnSpPr>
        <p:spPr>
          <a:xfrm>
            <a:off x="8416979" y="3461231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F99AB039-2BC3-E74D-BE64-C6BE7A45FBDF}"/>
              </a:ext>
            </a:extLst>
          </p:cNvPr>
          <p:cNvCxnSpPr>
            <a:cxnSpLocks/>
          </p:cNvCxnSpPr>
          <p:nvPr/>
        </p:nvCxnSpPr>
        <p:spPr>
          <a:xfrm>
            <a:off x="6062859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55157164-330A-F14A-945E-9C811550202B}"/>
              </a:ext>
            </a:extLst>
          </p:cNvPr>
          <p:cNvCxnSpPr>
            <a:cxnSpLocks/>
          </p:cNvCxnSpPr>
          <p:nvPr/>
        </p:nvCxnSpPr>
        <p:spPr>
          <a:xfrm>
            <a:off x="6210640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CEF5616D-C26F-DE44-9343-B6FF84DB2DCA}"/>
              </a:ext>
            </a:extLst>
          </p:cNvPr>
          <p:cNvCxnSpPr>
            <a:cxnSpLocks/>
          </p:cNvCxnSpPr>
          <p:nvPr/>
        </p:nvCxnSpPr>
        <p:spPr>
          <a:xfrm>
            <a:off x="6358422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30140376-D86B-3449-B29A-A68E39062080}"/>
              </a:ext>
            </a:extLst>
          </p:cNvPr>
          <p:cNvCxnSpPr>
            <a:cxnSpLocks/>
          </p:cNvCxnSpPr>
          <p:nvPr/>
        </p:nvCxnSpPr>
        <p:spPr>
          <a:xfrm>
            <a:off x="6510823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44204C35-E879-584E-BFB6-51B4A71CB325}"/>
              </a:ext>
            </a:extLst>
          </p:cNvPr>
          <p:cNvCxnSpPr>
            <a:cxnSpLocks/>
          </p:cNvCxnSpPr>
          <p:nvPr/>
        </p:nvCxnSpPr>
        <p:spPr>
          <a:xfrm>
            <a:off x="6667841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718ED392-4E17-E94E-9472-833E3D24037A}"/>
              </a:ext>
            </a:extLst>
          </p:cNvPr>
          <p:cNvCxnSpPr>
            <a:cxnSpLocks/>
          </p:cNvCxnSpPr>
          <p:nvPr/>
        </p:nvCxnSpPr>
        <p:spPr>
          <a:xfrm>
            <a:off x="6815622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0B0576EE-8F34-3E43-8822-3E35B86DBBE4}"/>
              </a:ext>
            </a:extLst>
          </p:cNvPr>
          <p:cNvCxnSpPr>
            <a:cxnSpLocks/>
          </p:cNvCxnSpPr>
          <p:nvPr/>
        </p:nvCxnSpPr>
        <p:spPr>
          <a:xfrm>
            <a:off x="6963404" y="3521385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6276804D-7F90-DE46-88FD-F2EBB920DB80}"/>
              </a:ext>
            </a:extLst>
          </p:cNvPr>
          <p:cNvCxnSpPr>
            <a:cxnSpLocks/>
          </p:cNvCxnSpPr>
          <p:nvPr/>
        </p:nvCxnSpPr>
        <p:spPr>
          <a:xfrm>
            <a:off x="7115805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9A3BB67E-ED92-154F-9CA3-BE6300D3F276}"/>
              </a:ext>
            </a:extLst>
          </p:cNvPr>
          <p:cNvCxnSpPr>
            <a:cxnSpLocks/>
          </p:cNvCxnSpPr>
          <p:nvPr/>
        </p:nvCxnSpPr>
        <p:spPr>
          <a:xfrm>
            <a:off x="6023729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C3861DC-C4E6-FC4F-9360-D71C7508055B}"/>
              </a:ext>
            </a:extLst>
          </p:cNvPr>
          <p:cNvCxnSpPr>
            <a:cxnSpLocks/>
          </p:cNvCxnSpPr>
          <p:nvPr/>
        </p:nvCxnSpPr>
        <p:spPr>
          <a:xfrm>
            <a:off x="6171510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DEEB1353-EACD-CA4E-A93A-D5EA79BD83DD}"/>
              </a:ext>
            </a:extLst>
          </p:cNvPr>
          <p:cNvCxnSpPr>
            <a:cxnSpLocks/>
          </p:cNvCxnSpPr>
          <p:nvPr/>
        </p:nvCxnSpPr>
        <p:spPr>
          <a:xfrm>
            <a:off x="6319292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7065C29D-A773-B84D-A4DF-9782BC88AB93}"/>
              </a:ext>
            </a:extLst>
          </p:cNvPr>
          <p:cNvCxnSpPr>
            <a:cxnSpLocks/>
          </p:cNvCxnSpPr>
          <p:nvPr/>
        </p:nvCxnSpPr>
        <p:spPr>
          <a:xfrm>
            <a:off x="6471693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E6513C64-8895-014A-B869-08358A67CF25}"/>
              </a:ext>
            </a:extLst>
          </p:cNvPr>
          <p:cNvCxnSpPr>
            <a:cxnSpLocks/>
          </p:cNvCxnSpPr>
          <p:nvPr/>
        </p:nvCxnSpPr>
        <p:spPr>
          <a:xfrm>
            <a:off x="6628711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FE4B54AA-E3B4-9B4E-B356-4C7DC1596D50}"/>
              </a:ext>
            </a:extLst>
          </p:cNvPr>
          <p:cNvCxnSpPr>
            <a:cxnSpLocks/>
          </p:cNvCxnSpPr>
          <p:nvPr/>
        </p:nvCxnSpPr>
        <p:spPr>
          <a:xfrm>
            <a:off x="6776492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2A636146-0CB5-4343-881E-A2674837F04D}"/>
              </a:ext>
            </a:extLst>
          </p:cNvPr>
          <p:cNvCxnSpPr>
            <a:cxnSpLocks/>
          </p:cNvCxnSpPr>
          <p:nvPr/>
        </p:nvCxnSpPr>
        <p:spPr>
          <a:xfrm>
            <a:off x="6924274" y="3576746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E97069F3-D1F2-134C-B24B-41DDC0639BAB}"/>
              </a:ext>
            </a:extLst>
          </p:cNvPr>
          <p:cNvCxnSpPr>
            <a:cxnSpLocks/>
          </p:cNvCxnSpPr>
          <p:nvPr/>
        </p:nvCxnSpPr>
        <p:spPr>
          <a:xfrm>
            <a:off x="7076675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88D6C97E-5172-A647-8E44-44B7ABF2AB3D}"/>
              </a:ext>
            </a:extLst>
          </p:cNvPr>
          <p:cNvCxnSpPr>
            <a:cxnSpLocks/>
          </p:cNvCxnSpPr>
          <p:nvPr/>
        </p:nvCxnSpPr>
        <p:spPr>
          <a:xfrm>
            <a:off x="5961633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EB7B0164-B2BF-C647-B51A-E97D5D946AEB}"/>
              </a:ext>
            </a:extLst>
          </p:cNvPr>
          <p:cNvCxnSpPr>
            <a:cxnSpLocks/>
          </p:cNvCxnSpPr>
          <p:nvPr/>
        </p:nvCxnSpPr>
        <p:spPr>
          <a:xfrm>
            <a:off x="6109414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6408F79A-F682-0643-ADF7-10495AC8073C}"/>
              </a:ext>
            </a:extLst>
          </p:cNvPr>
          <p:cNvCxnSpPr>
            <a:cxnSpLocks/>
          </p:cNvCxnSpPr>
          <p:nvPr/>
        </p:nvCxnSpPr>
        <p:spPr>
          <a:xfrm>
            <a:off x="6257196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AE945B7B-F423-3746-872E-D4BF144EDAC4}"/>
              </a:ext>
            </a:extLst>
          </p:cNvPr>
          <p:cNvCxnSpPr>
            <a:cxnSpLocks/>
          </p:cNvCxnSpPr>
          <p:nvPr/>
        </p:nvCxnSpPr>
        <p:spPr>
          <a:xfrm>
            <a:off x="6409597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905EA5F7-51FB-9E4B-AAED-CBC91AEDAA18}"/>
              </a:ext>
            </a:extLst>
          </p:cNvPr>
          <p:cNvCxnSpPr>
            <a:cxnSpLocks/>
          </p:cNvCxnSpPr>
          <p:nvPr/>
        </p:nvCxnSpPr>
        <p:spPr>
          <a:xfrm>
            <a:off x="6566615" y="3627603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0F130660-410D-0A45-A7E9-9F8BCE7FD0A7}"/>
              </a:ext>
            </a:extLst>
          </p:cNvPr>
          <p:cNvCxnSpPr>
            <a:cxnSpLocks/>
          </p:cNvCxnSpPr>
          <p:nvPr/>
        </p:nvCxnSpPr>
        <p:spPr>
          <a:xfrm>
            <a:off x="6714396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AF70F864-005B-EA42-BE97-BC1398A93795}"/>
              </a:ext>
            </a:extLst>
          </p:cNvPr>
          <p:cNvCxnSpPr>
            <a:cxnSpLocks/>
          </p:cNvCxnSpPr>
          <p:nvPr/>
        </p:nvCxnSpPr>
        <p:spPr>
          <a:xfrm>
            <a:off x="6862178" y="3627603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4844A22-B950-A944-929D-85FEA3CD4661}"/>
              </a:ext>
            </a:extLst>
          </p:cNvPr>
          <p:cNvCxnSpPr>
            <a:cxnSpLocks/>
          </p:cNvCxnSpPr>
          <p:nvPr/>
        </p:nvCxnSpPr>
        <p:spPr>
          <a:xfrm>
            <a:off x="7014579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B0AA677C-37B7-7A4D-9B64-B40EB3172104}"/>
              </a:ext>
            </a:extLst>
          </p:cNvPr>
          <p:cNvCxnSpPr>
            <a:cxnSpLocks/>
          </p:cNvCxnSpPr>
          <p:nvPr/>
        </p:nvCxnSpPr>
        <p:spPr>
          <a:xfrm>
            <a:off x="6023729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C9FE388C-5E27-074B-9104-A0286D4282FC}"/>
              </a:ext>
            </a:extLst>
          </p:cNvPr>
          <p:cNvCxnSpPr>
            <a:cxnSpLocks/>
          </p:cNvCxnSpPr>
          <p:nvPr/>
        </p:nvCxnSpPr>
        <p:spPr>
          <a:xfrm>
            <a:off x="6171510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2033E35A-32BF-A446-B11F-F17208FFF176}"/>
              </a:ext>
            </a:extLst>
          </p:cNvPr>
          <p:cNvCxnSpPr>
            <a:cxnSpLocks/>
          </p:cNvCxnSpPr>
          <p:nvPr/>
        </p:nvCxnSpPr>
        <p:spPr>
          <a:xfrm>
            <a:off x="6319292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BB9DF69F-B5F9-4349-803C-246CBED34346}"/>
              </a:ext>
            </a:extLst>
          </p:cNvPr>
          <p:cNvCxnSpPr>
            <a:cxnSpLocks/>
          </p:cNvCxnSpPr>
          <p:nvPr/>
        </p:nvCxnSpPr>
        <p:spPr>
          <a:xfrm>
            <a:off x="6471693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0B7F0AB9-D4E8-3044-8F56-BCE49AB7FF8D}"/>
              </a:ext>
            </a:extLst>
          </p:cNvPr>
          <p:cNvCxnSpPr>
            <a:cxnSpLocks/>
          </p:cNvCxnSpPr>
          <p:nvPr/>
        </p:nvCxnSpPr>
        <p:spPr>
          <a:xfrm>
            <a:off x="6628711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4E6F8C15-FFA2-1340-82F3-D31DB80D7373}"/>
              </a:ext>
            </a:extLst>
          </p:cNvPr>
          <p:cNvCxnSpPr>
            <a:cxnSpLocks/>
          </p:cNvCxnSpPr>
          <p:nvPr/>
        </p:nvCxnSpPr>
        <p:spPr>
          <a:xfrm>
            <a:off x="6776492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DA7DBE6E-8E4D-334B-A369-F53D226EC45E}"/>
              </a:ext>
            </a:extLst>
          </p:cNvPr>
          <p:cNvCxnSpPr>
            <a:cxnSpLocks/>
          </p:cNvCxnSpPr>
          <p:nvPr/>
        </p:nvCxnSpPr>
        <p:spPr>
          <a:xfrm>
            <a:off x="6924274" y="3681523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B4556ED-31FF-CB47-8714-1CDF90A5E61A}"/>
              </a:ext>
            </a:extLst>
          </p:cNvPr>
          <p:cNvCxnSpPr>
            <a:cxnSpLocks/>
          </p:cNvCxnSpPr>
          <p:nvPr/>
        </p:nvCxnSpPr>
        <p:spPr>
          <a:xfrm>
            <a:off x="7076675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FEF82E84-129C-7F46-842F-AF7F49209FA9}"/>
              </a:ext>
            </a:extLst>
          </p:cNvPr>
          <p:cNvCxnSpPr>
            <a:cxnSpLocks/>
          </p:cNvCxnSpPr>
          <p:nvPr/>
        </p:nvCxnSpPr>
        <p:spPr>
          <a:xfrm>
            <a:off x="6119494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6F6F2B31-E5FE-BD4D-957C-6D8CF22B8AE4}"/>
              </a:ext>
            </a:extLst>
          </p:cNvPr>
          <p:cNvCxnSpPr>
            <a:cxnSpLocks/>
          </p:cNvCxnSpPr>
          <p:nvPr/>
        </p:nvCxnSpPr>
        <p:spPr>
          <a:xfrm>
            <a:off x="6267275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0A45D26D-43BC-DC4D-857E-6B7BB9469E15}"/>
              </a:ext>
            </a:extLst>
          </p:cNvPr>
          <p:cNvCxnSpPr>
            <a:cxnSpLocks/>
          </p:cNvCxnSpPr>
          <p:nvPr/>
        </p:nvCxnSpPr>
        <p:spPr>
          <a:xfrm>
            <a:off x="6415057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19DEA9B-4D3D-4F41-A1D5-01DF2487E4E6}"/>
              </a:ext>
            </a:extLst>
          </p:cNvPr>
          <p:cNvCxnSpPr>
            <a:cxnSpLocks/>
          </p:cNvCxnSpPr>
          <p:nvPr/>
        </p:nvCxnSpPr>
        <p:spPr>
          <a:xfrm>
            <a:off x="6567458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381F0199-EFC1-7F4E-8A1C-5D954938C25B}"/>
              </a:ext>
            </a:extLst>
          </p:cNvPr>
          <p:cNvCxnSpPr>
            <a:cxnSpLocks/>
          </p:cNvCxnSpPr>
          <p:nvPr/>
        </p:nvCxnSpPr>
        <p:spPr>
          <a:xfrm>
            <a:off x="6724476" y="374536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14E88935-98CA-CD42-92F3-1E8BAC48A1E6}"/>
              </a:ext>
            </a:extLst>
          </p:cNvPr>
          <p:cNvCxnSpPr>
            <a:cxnSpLocks/>
          </p:cNvCxnSpPr>
          <p:nvPr/>
        </p:nvCxnSpPr>
        <p:spPr>
          <a:xfrm>
            <a:off x="6872257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B1CCCC52-27EE-374B-AA85-AE854B82F6D6}"/>
              </a:ext>
            </a:extLst>
          </p:cNvPr>
          <p:cNvCxnSpPr>
            <a:cxnSpLocks/>
          </p:cNvCxnSpPr>
          <p:nvPr/>
        </p:nvCxnSpPr>
        <p:spPr>
          <a:xfrm>
            <a:off x="7020039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A4F32AB2-221F-6E4A-9CBF-8E9AE33D68CA}"/>
              </a:ext>
            </a:extLst>
          </p:cNvPr>
          <p:cNvCxnSpPr>
            <a:cxnSpLocks/>
          </p:cNvCxnSpPr>
          <p:nvPr/>
        </p:nvCxnSpPr>
        <p:spPr>
          <a:xfrm>
            <a:off x="7172440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F68B1170-07B5-D74C-BCF7-ADA9B6D70F2C}"/>
              </a:ext>
            </a:extLst>
          </p:cNvPr>
          <p:cNvCxnSpPr>
            <a:cxnSpLocks/>
          </p:cNvCxnSpPr>
          <p:nvPr/>
        </p:nvCxnSpPr>
        <p:spPr>
          <a:xfrm>
            <a:off x="7305149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2D5A352E-DC09-A244-ACF6-95CD404EA42F}"/>
              </a:ext>
            </a:extLst>
          </p:cNvPr>
          <p:cNvCxnSpPr>
            <a:cxnSpLocks/>
          </p:cNvCxnSpPr>
          <p:nvPr/>
        </p:nvCxnSpPr>
        <p:spPr>
          <a:xfrm>
            <a:off x="7452930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42220CE1-9E5D-D242-B8E3-5C76EBC458C8}"/>
              </a:ext>
            </a:extLst>
          </p:cNvPr>
          <p:cNvCxnSpPr>
            <a:cxnSpLocks/>
          </p:cNvCxnSpPr>
          <p:nvPr/>
        </p:nvCxnSpPr>
        <p:spPr>
          <a:xfrm>
            <a:off x="7600712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B5BFEA2C-65EF-5E45-AEEA-1A0BDBDF1795}"/>
              </a:ext>
            </a:extLst>
          </p:cNvPr>
          <p:cNvCxnSpPr>
            <a:cxnSpLocks/>
          </p:cNvCxnSpPr>
          <p:nvPr/>
        </p:nvCxnSpPr>
        <p:spPr>
          <a:xfrm>
            <a:off x="7753113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985250B2-B8CA-714D-9175-33AD0B65E8BC}"/>
              </a:ext>
            </a:extLst>
          </p:cNvPr>
          <p:cNvCxnSpPr>
            <a:cxnSpLocks/>
          </p:cNvCxnSpPr>
          <p:nvPr/>
        </p:nvCxnSpPr>
        <p:spPr>
          <a:xfrm>
            <a:off x="7910131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C6056F35-5535-1443-BFD9-5A84728BAAE0}"/>
              </a:ext>
            </a:extLst>
          </p:cNvPr>
          <p:cNvCxnSpPr>
            <a:cxnSpLocks/>
          </p:cNvCxnSpPr>
          <p:nvPr/>
        </p:nvCxnSpPr>
        <p:spPr>
          <a:xfrm>
            <a:off x="8057912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13A32FCB-5DA1-7940-A1B8-4B4921DD16DC}"/>
              </a:ext>
            </a:extLst>
          </p:cNvPr>
          <p:cNvCxnSpPr>
            <a:cxnSpLocks/>
          </p:cNvCxnSpPr>
          <p:nvPr/>
        </p:nvCxnSpPr>
        <p:spPr>
          <a:xfrm>
            <a:off x="8205694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1AECBE74-C3E5-C540-AE7F-1F7C6933A836}"/>
              </a:ext>
            </a:extLst>
          </p:cNvPr>
          <p:cNvCxnSpPr>
            <a:cxnSpLocks/>
          </p:cNvCxnSpPr>
          <p:nvPr/>
        </p:nvCxnSpPr>
        <p:spPr>
          <a:xfrm>
            <a:off x="8358095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EACEA372-1FBC-A34F-9A29-C5A985A3DCF7}"/>
              </a:ext>
            </a:extLst>
          </p:cNvPr>
          <p:cNvCxnSpPr>
            <a:cxnSpLocks/>
          </p:cNvCxnSpPr>
          <p:nvPr/>
        </p:nvCxnSpPr>
        <p:spPr>
          <a:xfrm>
            <a:off x="7266019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BDB9B5BC-3C12-1A44-862E-E97E55B2A84C}"/>
              </a:ext>
            </a:extLst>
          </p:cNvPr>
          <p:cNvCxnSpPr>
            <a:cxnSpLocks/>
          </p:cNvCxnSpPr>
          <p:nvPr/>
        </p:nvCxnSpPr>
        <p:spPr>
          <a:xfrm>
            <a:off x="7413800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73639A5D-2CBC-6A44-9D8B-AE6EF818A4A1}"/>
              </a:ext>
            </a:extLst>
          </p:cNvPr>
          <p:cNvCxnSpPr>
            <a:cxnSpLocks/>
          </p:cNvCxnSpPr>
          <p:nvPr/>
        </p:nvCxnSpPr>
        <p:spPr>
          <a:xfrm>
            <a:off x="7561582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EDC8481F-D44E-004E-9AD1-5E9F4D9E342B}"/>
              </a:ext>
            </a:extLst>
          </p:cNvPr>
          <p:cNvCxnSpPr>
            <a:cxnSpLocks/>
          </p:cNvCxnSpPr>
          <p:nvPr/>
        </p:nvCxnSpPr>
        <p:spPr>
          <a:xfrm>
            <a:off x="7713983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EE105472-8637-8641-AF5F-147FD17DF3B9}"/>
              </a:ext>
            </a:extLst>
          </p:cNvPr>
          <p:cNvCxnSpPr>
            <a:cxnSpLocks/>
          </p:cNvCxnSpPr>
          <p:nvPr/>
        </p:nvCxnSpPr>
        <p:spPr>
          <a:xfrm>
            <a:off x="7871001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34A056E7-8187-2D48-ABF1-A477B4D3EED0}"/>
              </a:ext>
            </a:extLst>
          </p:cNvPr>
          <p:cNvCxnSpPr>
            <a:cxnSpLocks/>
          </p:cNvCxnSpPr>
          <p:nvPr/>
        </p:nvCxnSpPr>
        <p:spPr>
          <a:xfrm>
            <a:off x="8018782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401E1705-4BA7-B943-95FD-1F0E3EB9E848}"/>
              </a:ext>
            </a:extLst>
          </p:cNvPr>
          <p:cNvCxnSpPr>
            <a:cxnSpLocks/>
          </p:cNvCxnSpPr>
          <p:nvPr/>
        </p:nvCxnSpPr>
        <p:spPr>
          <a:xfrm>
            <a:off x="8166564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F2D8E58A-ECAD-D544-9E76-DF3DDA108EA4}"/>
              </a:ext>
            </a:extLst>
          </p:cNvPr>
          <p:cNvCxnSpPr>
            <a:cxnSpLocks/>
          </p:cNvCxnSpPr>
          <p:nvPr/>
        </p:nvCxnSpPr>
        <p:spPr>
          <a:xfrm>
            <a:off x="8318965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E8555F3A-AA81-4742-8C58-9AF4B68B0BBB}"/>
              </a:ext>
            </a:extLst>
          </p:cNvPr>
          <p:cNvCxnSpPr>
            <a:cxnSpLocks/>
          </p:cNvCxnSpPr>
          <p:nvPr/>
        </p:nvCxnSpPr>
        <p:spPr>
          <a:xfrm>
            <a:off x="7203923" y="3629790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21A99B01-66AA-6B43-89AF-752E17C88808}"/>
              </a:ext>
            </a:extLst>
          </p:cNvPr>
          <p:cNvCxnSpPr>
            <a:cxnSpLocks/>
          </p:cNvCxnSpPr>
          <p:nvPr/>
        </p:nvCxnSpPr>
        <p:spPr>
          <a:xfrm>
            <a:off x="7351704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06BDD965-DD0B-654E-818C-423257D2693A}"/>
              </a:ext>
            </a:extLst>
          </p:cNvPr>
          <p:cNvCxnSpPr>
            <a:cxnSpLocks/>
          </p:cNvCxnSpPr>
          <p:nvPr/>
        </p:nvCxnSpPr>
        <p:spPr>
          <a:xfrm>
            <a:off x="7499486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F3219EDE-E524-054D-99AB-F8D425B0665E}"/>
              </a:ext>
            </a:extLst>
          </p:cNvPr>
          <p:cNvCxnSpPr>
            <a:cxnSpLocks/>
          </p:cNvCxnSpPr>
          <p:nvPr/>
        </p:nvCxnSpPr>
        <p:spPr>
          <a:xfrm>
            <a:off x="7651887" y="3629790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89D95B41-9E90-AC42-91B4-88A9BB7420F2}"/>
              </a:ext>
            </a:extLst>
          </p:cNvPr>
          <p:cNvCxnSpPr>
            <a:cxnSpLocks/>
          </p:cNvCxnSpPr>
          <p:nvPr/>
        </p:nvCxnSpPr>
        <p:spPr>
          <a:xfrm>
            <a:off x="7808905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A87CF511-AD3C-6F4F-9D88-DB0EC562441E}"/>
              </a:ext>
            </a:extLst>
          </p:cNvPr>
          <p:cNvCxnSpPr>
            <a:cxnSpLocks/>
          </p:cNvCxnSpPr>
          <p:nvPr/>
        </p:nvCxnSpPr>
        <p:spPr>
          <a:xfrm>
            <a:off x="7956686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D63454E7-BFA9-6349-B11A-B7ECDB4B59CC}"/>
              </a:ext>
            </a:extLst>
          </p:cNvPr>
          <p:cNvCxnSpPr>
            <a:cxnSpLocks/>
          </p:cNvCxnSpPr>
          <p:nvPr/>
        </p:nvCxnSpPr>
        <p:spPr>
          <a:xfrm>
            <a:off x="8104468" y="3627603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Connector 251">
            <a:extLst>
              <a:ext uri="{FF2B5EF4-FFF2-40B4-BE49-F238E27FC236}">
                <a16:creationId xmlns:a16="http://schemas.microsoft.com/office/drawing/2014/main" id="{E740BE38-6D0E-3547-BE64-DE3B455001F7}"/>
              </a:ext>
            </a:extLst>
          </p:cNvPr>
          <p:cNvCxnSpPr>
            <a:cxnSpLocks/>
          </p:cNvCxnSpPr>
          <p:nvPr/>
        </p:nvCxnSpPr>
        <p:spPr>
          <a:xfrm>
            <a:off x="8256869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CCE681AD-90A1-DA4A-901E-14C68855A578}"/>
              </a:ext>
            </a:extLst>
          </p:cNvPr>
          <p:cNvCxnSpPr>
            <a:cxnSpLocks/>
          </p:cNvCxnSpPr>
          <p:nvPr/>
        </p:nvCxnSpPr>
        <p:spPr>
          <a:xfrm>
            <a:off x="7266019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Straight Connector 253">
            <a:extLst>
              <a:ext uri="{FF2B5EF4-FFF2-40B4-BE49-F238E27FC236}">
                <a16:creationId xmlns:a16="http://schemas.microsoft.com/office/drawing/2014/main" id="{DDA9320C-CB56-C746-BD1B-616EC88832D3}"/>
              </a:ext>
            </a:extLst>
          </p:cNvPr>
          <p:cNvCxnSpPr>
            <a:cxnSpLocks/>
          </p:cNvCxnSpPr>
          <p:nvPr/>
        </p:nvCxnSpPr>
        <p:spPr>
          <a:xfrm>
            <a:off x="7413800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>
            <a:extLst>
              <a:ext uri="{FF2B5EF4-FFF2-40B4-BE49-F238E27FC236}">
                <a16:creationId xmlns:a16="http://schemas.microsoft.com/office/drawing/2014/main" id="{440A1E88-F01F-E641-B0ED-A3594FF51AE9}"/>
              </a:ext>
            </a:extLst>
          </p:cNvPr>
          <p:cNvCxnSpPr>
            <a:cxnSpLocks/>
          </p:cNvCxnSpPr>
          <p:nvPr/>
        </p:nvCxnSpPr>
        <p:spPr>
          <a:xfrm>
            <a:off x="7561582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>
            <a:extLst>
              <a:ext uri="{FF2B5EF4-FFF2-40B4-BE49-F238E27FC236}">
                <a16:creationId xmlns:a16="http://schemas.microsoft.com/office/drawing/2014/main" id="{3F96ABA0-43FB-694F-970D-565F5226357B}"/>
              </a:ext>
            </a:extLst>
          </p:cNvPr>
          <p:cNvCxnSpPr>
            <a:cxnSpLocks/>
          </p:cNvCxnSpPr>
          <p:nvPr/>
        </p:nvCxnSpPr>
        <p:spPr>
          <a:xfrm>
            <a:off x="7713983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Connector 256">
            <a:extLst>
              <a:ext uri="{FF2B5EF4-FFF2-40B4-BE49-F238E27FC236}">
                <a16:creationId xmlns:a16="http://schemas.microsoft.com/office/drawing/2014/main" id="{3D6BF391-C537-494A-99FE-E037F602B6DB}"/>
              </a:ext>
            </a:extLst>
          </p:cNvPr>
          <p:cNvCxnSpPr>
            <a:cxnSpLocks/>
          </p:cNvCxnSpPr>
          <p:nvPr/>
        </p:nvCxnSpPr>
        <p:spPr>
          <a:xfrm>
            <a:off x="7871001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90DF4FF5-219A-AB45-8F5B-AED55A17BBFF}"/>
              </a:ext>
            </a:extLst>
          </p:cNvPr>
          <p:cNvCxnSpPr>
            <a:cxnSpLocks/>
          </p:cNvCxnSpPr>
          <p:nvPr/>
        </p:nvCxnSpPr>
        <p:spPr>
          <a:xfrm>
            <a:off x="8018782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185EA905-1DEC-994F-A45E-D9C620596C24}"/>
              </a:ext>
            </a:extLst>
          </p:cNvPr>
          <p:cNvCxnSpPr>
            <a:cxnSpLocks/>
          </p:cNvCxnSpPr>
          <p:nvPr/>
        </p:nvCxnSpPr>
        <p:spPr>
          <a:xfrm>
            <a:off x="8166564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Connector 259">
            <a:extLst>
              <a:ext uri="{FF2B5EF4-FFF2-40B4-BE49-F238E27FC236}">
                <a16:creationId xmlns:a16="http://schemas.microsoft.com/office/drawing/2014/main" id="{09EF4F2F-3481-1945-B522-20E9BB8EF92B}"/>
              </a:ext>
            </a:extLst>
          </p:cNvPr>
          <p:cNvCxnSpPr>
            <a:cxnSpLocks/>
          </p:cNvCxnSpPr>
          <p:nvPr/>
        </p:nvCxnSpPr>
        <p:spPr>
          <a:xfrm>
            <a:off x="8318965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Connector 260">
            <a:extLst>
              <a:ext uri="{FF2B5EF4-FFF2-40B4-BE49-F238E27FC236}">
                <a16:creationId xmlns:a16="http://schemas.microsoft.com/office/drawing/2014/main" id="{83BDC5C6-6CF9-D649-B2A8-57B4BC22202E}"/>
              </a:ext>
            </a:extLst>
          </p:cNvPr>
          <p:cNvCxnSpPr>
            <a:cxnSpLocks/>
          </p:cNvCxnSpPr>
          <p:nvPr/>
        </p:nvCxnSpPr>
        <p:spPr>
          <a:xfrm>
            <a:off x="7361784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EE6B15B4-4866-E140-8114-E87A9280B801}"/>
              </a:ext>
            </a:extLst>
          </p:cNvPr>
          <p:cNvCxnSpPr>
            <a:cxnSpLocks/>
          </p:cNvCxnSpPr>
          <p:nvPr/>
        </p:nvCxnSpPr>
        <p:spPr>
          <a:xfrm>
            <a:off x="7509565" y="3747554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52533BFF-94A2-9048-8C56-41B05058F264}"/>
              </a:ext>
            </a:extLst>
          </p:cNvPr>
          <p:cNvCxnSpPr>
            <a:cxnSpLocks/>
          </p:cNvCxnSpPr>
          <p:nvPr/>
        </p:nvCxnSpPr>
        <p:spPr>
          <a:xfrm>
            <a:off x="7657347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>
            <a:extLst>
              <a:ext uri="{FF2B5EF4-FFF2-40B4-BE49-F238E27FC236}">
                <a16:creationId xmlns:a16="http://schemas.microsoft.com/office/drawing/2014/main" id="{99F10101-FC47-7742-A849-992329A688AE}"/>
              </a:ext>
            </a:extLst>
          </p:cNvPr>
          <p:cNvCxnSpPr>
            <a:cxnSpLocks/>
          </p:cNvCxnSpPr>
          <p:nvPr/>
        </p:nvCxnSpPr>
        <p:spPr>
          <a:xfrm>
            <a:off x="7809748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AE613CB4-9CB3-1B46-BAB0-2F23AD63E8C3}"/>
              </a:ext>
            </a:extLst>
          </p:cNvPr>
          <p:cNvCxnSpPr>
            <a:cxnSpLocks/>
          </p:cNvCxnSpPr>
          <p:nvPr/>
        </p:nvCxnSpPr>
        <p:spPr>
          <a:xfrm>
            <a:off x="7966766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Connector 265">
            <a:extLst>
              <a:ext uri="{FF2B5EF4-FFF2-40B4-BE49-F238E27FC236}">
                <a16:creationId xmlns:a16="http://schemas.microsoft.com/office/drawing/2014/main" id="{D30D01D1-A59F-4D41-AD47-B10B03E23E29}"/>
              </a:ext>
            </a:extLst>
          </p:cNvPr>
          <p:cNvCxnSpPr>
            <a:cxnSpLocks/>
          </p:cNvCxnSpPr>
          <p:nvPr/>
        </p:nvCxnSpPr>
        <p:spPr>
          <a:xfrm>
            <a:off x="8114547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975A4EB8-ED6E-CD4E-8F0D-BC3304091BA4}"/>
              </a:ext>
            </a:extLst>
          </p:cNvPr>
          <p:cNvCxnSpPr>
            <a:cxnSpLocks/>
          </p:cNvCxnSpPr>
          <p:nvPr/>
        </p:nvCxnSpPr>
        <p:spPr>
          <a:xfrm>
            <a:off x="8262329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46BF71F2-E930-FD49-A1BF-917867C53C29}"/>
              </a:ext>
            </a:extLst>
          </p:cNvPr>
          <p:cNvCxnSpPr>
            <a:cxnSpLocks/>
          </p:cNvCxnSpPr>
          <p:nvPr/>
        </p:nvCxnSpPr>
        <p:spPr>
          <a:xfrm>
            <a:off x="8414730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36EC96AE-82D4-C54A-9D75-CB688AC4E5D6}"/>
              </a:ext>
            </a:extLst>
          </p:cNvPr>
          <p:cNvSpPr txBox="1"/>
          <p:nvPr/>
        </p:nvSpPr>
        <p:spPr>
          <a:xfrm>
            <a:off x="6314303" y="4080384"/>
            <a:ext cx="2060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endParaRPr lang="en-US" dirty="0"/>
          </a:p>
        </p:txBody>
      </p:sp>
      <p:pic>
        <p:nvPicPr>
          <p:cNvPr id="271" name="Picture 270" descr="Table&#10;&#10;Description automatically generated">
            <a:extLst>
              <a:ext uri="{FF2B5EF4-FFF2-40B4-BE49-F238E27FC236}">
                <a16:creationId xmlns:a16="http://schemas.microsoft.com/office/drawing/2014/main" id="{6DDD4858-BCD5-EA48-B694-518795E8E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67" b="46082"/>
          <a:stretch/>
        </p:blipFill>
        <p:spPr>
          <a:xfrm>
            <a:off x="847183" y="5265397"/>
            <a:ext cx="6279480" cy="753233"/>
          </a:xfrm>
          <a:prstGeom prst="rect">
            <a:avLst/>
          </a:prstGeom>
        </p:spPr>
      </p:pic>
      <p:pic>
        <p:nvPicPr>
          <p:cNvPr id="1026" name="Picture 2" descr="Scientists Say: Chlorophyll | Science News for Students">
            <a:extLst>
              <a:ext uri="{FF2B5EF4-FFF2-40B4-BE49-F238E27FC236}">
                <a16:creationId xmlns:a16="http://schemas.microsoft.com/office/drawing/2014/main" id="{DC63C7E2-9B20-4645-B05C-C94092064F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99" t="373" r="29490" b="30910"/>
          <a:stretch/>
        </p:blipFill>
        <p:spPr bwMode="auto">
          <a:xfrm>
            <a:off x="788786" y="2864700"/>
            <a:ext cx="1737939" cy="179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54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skimming</a:t>
            </a:r>
          </a:p>
          <a:p>
            <a:pPr lvl="1"/>
            <a:r>
              <a:rPr lang="en-US" altLang="zh-CN" dirty="0"/>
              <a:t>Unbiased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</a:p>
          <a:p>
            <a:pPr lvl="1"/>
            <a:r>
              <a:rPr lang="en-US" altLang="zh-CN" dirty="0"/>
              <a:t>Overrepresented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</a:p>
          <a:p>
            <a:pPr lvl="2"/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(150-160</a:t>
            </a:r>
            <a:r>
              <a:rPr lang="zh-CN" altLang="en-US" dirty="0"/>
              <a:t> </a:t>
            </a:r>
            <a:r>
              <a:rPr lang="en-US" altLang="zh-CN" dirty="0"/>
              <a:t>kb)</a:t>
            </a:r>
          </a:p>
          <a:p>
            <a:pPr lvl="2"/>
            <a:r>
              <a:rPr lang="en-US" altLang="zh-CN" dirty="0"/>
              <a:t>ribosomal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  <a:r>
              <a:rPr lang="zh-CN" altLang="en-US" dirty="0"/>
              <a:t> </a:t>
            </a:r>
            <a:r>
              <a:rPr lang="en-US" altLang="zh-CN" dirty="0"/>
              <a:t>(~10</a:t>
            </a:r>
            <a:r>
              <a:rPr lang="zh-CN" altLang="en-US" dirty="0"/>
              <a:t> </a:t>
            </a:r>
            <a:r>
              <a:rPr lang="en-US" altLang="zh-CN" dirty="0"/>
              <a:t>kb)</a:t>
            </a:r>
          </a:p>
          <a:p>
            <a:pPr lvl="2"/>
            <a:r>
              <a:rPr lang="en-US" altLang="zh-CN" dirty="0"/>
              <a:t>mitochondrial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(varies)</a:t>
            </a:r>
          </a:p>
          <a:p>
            <a:pPr lvl="1"/>
            <a:r>
              <a:rPr lang="en-US" altLang="zh-CN" dirty="0"/>
              <a:t>Phylogenetic</a:t>
            </a:r>
            <a:r>
              <a:rPr lang="zh-CN" altLang="en-US" dirty="0"/>
              <a:t> </a:t>
            </a:r>
            <a:r>
              <a:rPr lang="en-US" altLang="zh-CN" dirty="0"/>
              <a:t>application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plastome</a:t>
            </a:r>
            <a:endParaRPr lang="en-US" altLang="zh-CN" dirty="0"/>
          </a:p>
          <a:p>
            <a:pPr lvl="2"/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copy</a:t>
            </a:r>
          </a:p>
          <a:p>
            <a:pPr lvl="2"/>
            <a:r>
              <a:rPr lang="en-US" altLang="zh-CN" dirty="0"/>
              <a:t>Conserved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dirty="0"/>
              <a:t>(easy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align)</a:t>
            </a:r>
          </a:p>
          <a:p>
            <a:pPr lvl="2"/>
            <a:r>
              <a:rPr lang="en-US" altLang="zh-CN" dirty="0"/>
              <a:t>Phylogenetically</a:t>
            </a:r>
            <a:r>
              <a:rPr lang="zh-CN" altLang="en-US" dirty="0"/>
              <a:t> </a:t>
            </a:r>
            <a:r>
              <a:rPr lang="en-US" altLang="zh-CN" dirty="0" err="1"/>
              <a:t>infomative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2050" name="Picture 2" descr="Structure of a typical chloroplast genome (on example of Arabidopsis... |  Download Scientific Diagram">
            <a:extLst>
              <a:ext uri="{FF2B5EF4-FFF2-40B4-BE49-F238E27FC236}">
                <a16:creationId xmlns:a16="http://schemas.microsoft.com/office/drawing/2014/main" id="{50FB488C-CDE5-3C42-920D-6D749ED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236" y="2130283"/>
            <a:ext cx="2351033" cy="232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FE77255-0788-C44E-A72A-A94025F80C9C}"/>
              </a:ext>
            </a:extLst>
          </p:cNvPr>
          <p:cNvSpPr txBox="1"/>
          <p:nvPr/>
        </p:nvSpPr>
        <p:spPr>
          <a:xfrm>
            <a:off x="6734856" y="1906719"/>
            <a:ext cx="17789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Olejniczak</a:t>
            </a:r>
            <a:r>
              <a:rPr lang="zh-CN" altLang="en-US" sz="1400" dirty="0"/>
              <a:t> </a:t>
            </a:r>
            <a:r>
              <a:rPr lang="en-US" altLang="zh-CN" sz="1400" dirty="0"/>
              <a:t>et</a:t>
            </a:r>
            <a:r>
              <a:rPr lang="zh-CN" altLang="en-US" sz="1400" dirty="0"/>
              <a:t> </a:t>
            </a:r>
            <a:r>
              <a:rPr lang="en-US" altLang="zh-CN" sz="1400" dirty="0"/>
              <a:t>al.,</a:t>
            </a:r>
            <a:r>
              <a:rPr lang="zh-CN" altLang="en-US" sz="1400" dirty="0"/>
              <a:t> </a:t>
            </a:r>
            <a:r>
              <a:rPr lang="en-US" altLang="zh-CN" sz="1400" dirty="0"/>
              <a:t>2016</a:t>
            </a:r>
            <a:endParaRPr lang="en-US" sz="1400" dirty="0"/>
          </a:p>
        </p:txBody>
      </p:sp>
      <p:pic>
        <p:nvPicPr>
          <p:cNvPr id="20" name="Picture 19" descr="Graphical user interface, application, table&#10;&#10;Description automatically generated with medium confidence">
            <a:extLst>
              <a:ext uri="{FF2B5EF4-FFF2-40B4-BE49-F238E27FC236}">
                <a16:creationId xmlns:a16="http://schemas.microsoft.com/office/drawing/2014/main" id="{CBA0366E-AE81-4B47-AAD6-DE403F0B94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506" b="77721"/>
          <a:stretch/>
        </p:blipFill>
        <p:spPr>
          <a:xfrm>
            <a:off x="5053914" y="5469296"/>
            <a:ext cx="4014789" cy="98544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93C29EF-ADDB-AF4E-A8D8-0D4757095302}"/>
              </a:ext>
            </a:extLst>
          </p:cNvPr>
          <p:cNvGrpSpPr/>
          <p:nvPr/>
        </p:nvGrpSpPr>
        <p:grpSpPr>
          <a:xfrm>
            <a:off x="628650" y="4655778"/>
            <a:ext cx="6363729" cy="1964927"/>
            <a:chOff x="628650" y="4655778"/>
            <a:chExt cx="6363729" cy="196492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524970A-AB0F-C646-AA1F-8002AA7F9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8650" y="4655778"/>
              <a:ext cx="6363729" cy="164475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449D2B8-189F-A748-9519-BBFB119A6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8650" y="6300531"/>
              <a:ext cx="4425264" cy="3201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7913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enrichment/Sequence</a:t>
            </a:r>
            <a:r>
              <a:rPr lang="zh-CN" altLang="en-US" dirty="0"/>
              <a:t> </a:t>
            </a:r>
            <a:r>
              <a:rPr lang="en-US" altLang="zh-CN" dirty="0"/>
              <a:t>capture/</a:t>
            </a:r>
            <a:r>
              <a:rPr lang="en-US" altLang="zh-CN" dirty="0" err="1"/>
              <a:t>Hyb</a:t>
            </a:r>
            <a:r>
              <a:rPr lang="en-US" altLang="zh-CN" dirty="0"/>
              <a:t>-Seq</a:t>
            </a:r>
          </a:p>
          <a:p>
            <a:pPr lvl="1"/>
            <a:r>
              <a:rPr lang="en-US" altLang="zh-CN" dirty="0"/>
              <a:t>Enriching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</a:p>
          <a:p>
            <a:pPr lvl="1"/>
            <a:r>
              <a:rPr lang="en-US" altLang="zh-CN" dirty="0"/>
              <a:t>Hundreds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unlinked</a:t>
            </a:r>
            <a:r>
              <a:rPr lang="zh-CN" altLang="en-US" dirty="0"/>
              <a:t> </a:t>
            </a:r>
            <a:r>
              <a:rPr lang="en-US" altLang="zh-CN" dirty="0"/>
              <a:t>genetic</a:t>
            </a:r>
            <a:r>
              <a:rPr lang="zh-CN" altLang="en-US" dirty="0"/>
              <a:t> </a:t>
            </a:r>
            <a:r>
              <a:rPr lang="en-US" altLang="zh-CN" dirty="0"/>
              <a:t>loci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593006A-B107-BB4C-A234-76A5E012E895}"/>
              </a:ext>
            </a:extLst>
          </p:cNvPr>
          <p:cNvSpPr/>
          <p:nvPr/>
        </p:nvSpPr>
        <p:spPr>
          <a:xfrm>
            <a:off x="722786" y="4231655"/>
            <a:ext cx="2261286" cy="1285102"/>
          </a:xfrm>
          <a:prstGeom prst="round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8FF5B-E3B3-CE4A-835B-E39A9DE4775C}"/>
              </a:ext>
            </a:extLst>
          </p:cNvPr>
          <p:cNvCxnSpPr>
            <a:cxnSpLocks/>
          </p:cNvCxnSpPr>
          <p:nvPr/>
        </p:nvCxnSpPr>
        <p:spPr>
          <a:xfrm>
            <a:off x="846354" y="4373758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57FBBD-4058-244B-9A84-B8853E849AF9}"/>
              </a:ext>
            </a:extLst>
          </p:cNvPr>
          <p:cNvCxnSpPr>
            <a:cxnSpLocks/>
          </p:cNvCxnSpPr>
          <p:nvPr/>
        </p:nvCxnSpPr>
        <p:spPr>
          <a:xfrm>
            <a:off x="846354" y="4482908"/>
            <a:ext cx="6292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9A6ED8-16E2-9A4E-94A5-A1C369D96F8C}"/>
              </a:ext>
            </a:extLst>
          </p:cNvPr>
          <p:cNvCxnSpPr>
            <a:cxnSpLocks/>
          </p:cNvCxnSpPr>
          <p:nvPr/>
        </p:nvCxnSpPr>
        <p:spPr>
          <a:xfrm>
            <a:off x="852531" y="4594121"/>
            <a:ext cx="855356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C8397D-C03F-F444-90D9-28574B4698D9}"/>
              </a:ext>
            </a:extLst>
          </p:cNvPr>
          <p:cNvCxnSpPr>
            <a:cxnSpLocks/>
          </p:cNvCxnSpPr>
          <p:nvPr/>
        </p:nvCxnSpPr>
        <p:spPr>
          <a:xfrm>
            <a:off x="852531" y="4699152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DC35147-1FCD-F042-8287-6919587A20B4}"/>
              </a:ext>
            </a:extLst>
          </p:cNvPr>
          <p:cNvSpPr/>
          <p:nvPr/>
        </p:nvSpPr>
        <p:spPr>
          <a:xfrm>
            <a:off x="1004241" y="4865972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CF57EF-9113-1C42-9A8C-464A82721A21}"/>
              </a:ext>
            </a:extLst>
          </p:cNvPr>
          <p:cNvSpPr/>
          <p:nvPr/>
        </p:nvSpPr>
        <p:spPr>
          <a:xfrm>
            <a:off x="1280209" y="488862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7F6F24-1D0D-AA4A-952E-FA585FF2CA15}"/>
              </a:ext>
            </a:extLst>
          </p:cNvPr>
          <p:cNvSpPr/>
          <p:nvPr/>
        </p:nvSpPr>
        <p:spPr>
          <a:xfrm>
            <a:off x="1094857" y="508633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8C2FF9-5850-2245-9B6B-AB636DCDABE0}"/>
              </a:ext>
            </a:extLst>
          </p:cNvPr>
          <p:cNvSpPr txBox="1"/>
          <p:nvPr/>
        </p:nvSpPr>
        <p:spPr>
          <a:xfrm>
            <a:off x="1190213" y="5559660"/>
            <a:ext cx="10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Plant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4A6AFF-5DA1-A048-BED3-D415BD566D41}"/>
              </a:ext>
            </a:extLst>
          </p:cNvPr>
          <p:cNvSpPr/>
          <p:nvPr/>
        </p:nvSpPr>
        <p:spPr>
          <a:xfrm>
            <a:off x="2225561" y="4941933"/>
            <a:ext cx="91246" cy="317395"/>
          </a:xfrm>
          <a:prstGeom prst="ellips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2220A1-EE5E-B042-9880-A465BF22D4B0}"/>
              </a:ext>
            </a:extLst>
          </p:cNvPr>
          <p:cNvSpPr txBox="1"/>
          <p:nvPr/>
        </p:nvSpPr>
        <p:spPr>
          <a:xfrm>
            <a:off x="1963118" y="4329820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nuclear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189DA8-4237-A646-9F93-2E0EDF39B741}"/>
              </a:ext>
            </a:extLst>
          </p:cNvPr>
          <p:cNvSpPr txBox="1"/>
          <p:nvPr/>
        </p:nvSpPr>
        <p:spPr>
          <a:xfrm>
            <a:off x="1243118" y="5084150"/>
            <a:ext cx="808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plastid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DF4E42-4E67-EC41-8F29-C838F85C2DAB}"/>
              </a:ext>
            </a:extLst>
          </p:cNvPr>
          <p:cNvSpPr txBox="1"/>
          <p:nvPr/>
        </p:nvSpPr>
        <p:spPr>
          <a:xfrm>
            <a:off x="2300197" y="4899484"/>
            <a:ext cx="618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mito</a:t>
            </a: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BE03B46-5B3B-3748-A900-E90A749EA852}"/>
              </a:ext>
            </a:extLst>
          </p:cNvPr>
          <p:cNvCxnSpPr>
            <a:cxnSpLocks/>
          </p:cNvCxnSpPr>
          <p:nvPr/>
        </p:nvCxnSpPr>
        <p:spPr>
          <a:xfrm>
            <a:off x="3374301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FC492E8-5539-3B4A-997E-D1C8884466B3}"/>
              </a:ext>
            </a:extLst>
          </p:cNvPr>
          <p:cNvCxnSpPr>
            <a:cxnSpLocks/>
          </p:cNvCxnSpPr>
          <p:nvPr/>
        </p:nvCxnSpPr>
        <p:spPr>
          <a:xfrm>
            <a:off x="3522082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9AA570-8F56-FC40-BE30-CE98CE8394B0}"/>
              </a:ext>
            </a:extLst>
          </p:cNvPr>
          <p:cNvCxnSpPr>
            <a:cxnSpLocks/>
          </p:cNvCxnSpPr>
          <p:nvPr/>
        </p:nvCxnSpPr>
        <p:spPr>
          <a:xfrm>
            <a:off x="3669864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CC84FF8-0CB3-5649-A85D-9A160A69D380}"/>
              </a:ext>
            </a:extLst>
          </p:cNvPr>
          <p:cNvCxnSpPr>
            <a:cxnSpLocks/>
          </p:cNvCxnSpPr>
          <p:nvPr/>
        </p:nvCxnSpPr>
        <p:spPr>
          <a:xfrm>
            <a:off x="3822265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70FE6F4-FF19-E64E-A00C-459984B5D372}"/>
              </a:ext>
            </a:extLst>
          </p:cNvPr>
          <p:cNvCxnSpPr>
            <a:cxnSpLocks/>
          </p:cNvCxnSpPr>
          <p:nvPr/>
        </p:nvCxnSpPr>
        <p:spPr>
          <a:xfrm>
            <a:off x="3979283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2505E38-6257-5249-9559-7EFAC4099C35}"/>
              </a:ext>
            </a:extLst>
          </p:cNvPr>
          <p:cNvCxnSpPr>
            <a:cxnSpLocks/>
          </p:cNvCxnSpPr>
          <p:nvPr/>
        </p:nvCxnSpPr>
        <p:spPr>
          <a:xfrm>
            <a:off x="4127064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30E9FA9-1F98-1042-82D0-DA72E758AA9B}"/>
              </a:ext>
            </a:extLst>
          </p:cNvPr>
          <p:cNvCxnSpPr>
            <a:cxnSpLocks/>
          </p:cNvCxnSpPr>
          <p:nvPr/>
        </p:nvCxnSpPr>
        <p:spPr>
          <a:xfrm>
            <a:off x="4274846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727AD9B-03B9-B54B-9833-695210A0ECF6}"/>
              </a:ext>
            </a:extLst>
          </p:cNvPr>
          <p:cNvCxnSpPr>
            <a:cxnSpLocks/>
          </p:cNvCxnSpPr>
          <p:nvPr/>
        </p:nvCxnSpPr>
        <p:spPr>
          <a:xfrm>
            <a:off x="4427247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2D8DD1-007F-D24A-BD2A-A96C25E20B0D}"/>
              </a:ext>
            </a:extLst>
          </p:cNvPr>
          <p:cNvCxnSpPr>
            <a:cxnSpLocks/>
          </p:cNvCxnSpPr>
          <p:nvPr/>
        </p:nvCxnSpPr>
        <p:spPr>
          <a:xfrm>
            <a:off x="3335171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C609C0E-553F-214C-B21C-B2F7F49E9CB0}"/>
              </a:ext>
            </a:extLst>
          </p:cNvPr>
          <p:cNvCxnSpPr>
            <a:cxnSpLocks/>
          </p:cNvCxnSpPr>
          <p:nvPr/>
        </p:nvCxnSpPr>
        <p:spPr>
          <a:xfrm>
            <a:off x="3482952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E7B300A-77FD-6041-B58F-2064AC80E0B2}"/>
              </a:ext>
            </a:extLst>
          </p:cNvPr>
          <p:cNvCxnSpPr>
            <a:cxnSpLocks/>
          </p:cNvCxnSpPr>
          <p:nvPr/>
        </p:nvCxnSpPr>
        <p:spPr>
          <a:xfrm>
            <a:off x="3630734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7C19845-66C3-2B43-A7F2-94AE638E2885}"/>
              </a:ext>
            </a:extLst>
          </p:cNvPr>
          <p:cNvCxnSpPr>
            <a:cxnSpLocks/>
          </p:cNvCxnSpPr>
          <p:nvPr/>
        </p:nvCxnSpPr>
        <p:spPr>
          <a:xfrm>
            <a:off x="3783135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674311-E94E-1A48-92B0-57FE2A0A09BF}"/>
              </a:ext>
            </a:extLst>
          </p:cNvPr>
          <p:cNvCxnSpPr>
            <a:cxnSpLocks/>
          </p:cNvCxnSpPr>
          <p:nvPr/>
        </p:nvCxnSpPr>
        <p:spPr>
          <a:xfrm>
            <a:off x="3940153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18A8AE0-2BDD-D74B-9675-B85EF89FA07E}"/>
              </a:ext>
            </a:extLst>
          </p:cNvPr>
          <p:cNvCxnSpPr>
            <a:cxnSpLocks/>
          </p:cNvCxnSpPr>
          <p:nvPr/>
        </p:nvCxnSpPr>
        <p:spPr>
          <a:xfrm>
            <a:off x="4087934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5364E23-2BBD-6C42-83D6-64A0A9BB41BB}"/>
              </a:ext>
            </a:extLst>
          </p:cNvPr>
          <p:cNvCxnSpPr>
            <a:cxnSpLocks/>
          </p:cNvCxnSpPr>
          <p:nvPr/>
        </p:nvCxnSpPr>
        <p:spPr>
          <a:xfrm>
            <a:off x="4235716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7E20E5-F38F-C146-A724-EF65C5E2251A}"/>
              </a:ext>
            </a:extLst>
          </p:cNvPr>
          <p:cNvCxnSpPr>
            <a:cxnSpLocks/>
          </p:cNvCxnSpPr>
          <p:nvPr/>
        </p:nvCxnSpPr>
        <p:spPr>
          <a:xfrm>
            <a:off x="4388117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90277F2-6A16-304C-B5D0-4AD934BC84A4}"/>
              </a:ext>
            </a:extLst>
          </p:cNvPr>
          <p:cNvCxnSpPr>
            <a:cxnSpLocks/>
          </p:cNvCxnSpPr>
          <p:nvPr/>
        </p:nvCxnSpPr>
        <p:spPr>
          <a:xfrm>
            <a:off x="3273075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3DB8671-1883-044C-B535-38AC1B5FDD45}"/>
              </a:ext>
            </a:extLst>
          </p:cNvPr>
          <p:cNvCxnSpPr>
            <a:cxnSpLocks/>
          </p:cNvCxnSpPr>
          <p:nvPr/>
        </p:nvCxnSpPr>
        <p:spPr>
          <a:xfrm>
            <a:off x="3420856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99D03FB-E8C9-9049-9E89-4531892A1458}"/>
              </a:ext>
            </a:extLst>
          </p:cNvPr>
          <p:cNvCxnSpPr>
            <a:cxnSpLocks/>
          </p:cNvCxnSpPr>
          <p:nvPr/>
        </p:nvCxnSpPr>
        <p:spPr>
          <a:xfrm>
            <a:off x="3568638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30FAA05-9B40-944D-980A-E814C1AD611C}"/>
              </a:ext>
            </a:extLst>
          </p:cNvPr>
          <p:cNvCxnSpPr>
            <a:cxnSpLocks/>
          </p:cNvCxnSpPr>
          <p:nvPr/>
        </p:nvCxnSpPr>
        <p:spPr>
          <a:xfrm>
            <a:off x="3721039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63EAEA1-3719-894C-81FB-4E0412F9AC0B}"/>
              </a:ext>
            </a:extLst>
          </p:cNvPr>
          <p:cNvCxnSpPr>
            <a:cxnSpLocks/>
          </p:cNvCxnSpPr>
          <p:nvPr/>
        </p:nvCxnSpPr>
        <p:spPr>
          <a:xfrm>
            <a:off x="3878057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0FE679-CEB0-5B46-A672-1E58620CCF98}"/>
              </a:ext>
            </a:extLst>
          </p:cNvPr>
          <p:cNvCxnSpPr>
            <a:cxnSpLocks/>
          </p:cNvCxnSpPr>
          <p:nvPr/>
        </p:nvCxnSpPr>
        <p:spPr>
          <a:xfrm>
            <a:off x="4025838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9B3D54F-A6BE-4A43-A06B-F4F155E1797D}"/>
              </a:ext>
            </a:extLst>
          </p:cNvPr>
          <p:cNvCxnSpPr>
            <a:cxnSpLocks/>
          </p:cNvCxnSpPr>
          <p:nvPr/>
        </p:nvCxnSpPr>
        <p:spPr>
          <a:xfrm>
            <a:off x="4173620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CE804F4-FEE4-5642-A251-AE837E9AB469}"/>
              </a:ext>
            </a:extLst>
          </p:cNvPr>
          <p:cNvCxnSpPr>
            <a:cxnSpLocks/>
          </p:cNvCxnSpPr>
          <p:nvPr/>
        </p:nvCxnSpPr>
        <p:spPr>
          <a:xfrm>
            <a:off x="4326021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4216309-6EFE-6448-9D93-CDA2BEEE552F}"/>
              </a:ext>
            </a:extLst>
          </p:cNvPr>
          <p:cNvCxnSpPr>
            <a:cxnSpLocks/>
          </p:cNvCxnSpPr>
          <p:nvPr/>
        </p:nvCxnSpPr>
        <p:spPr>
          <a:xfrm>
            <a:off x="3335171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D494643-EB7C-5B4D-B869-912CE3F82C39}"/>
              </a:ext>
            </a:extLst>
          </p:cNvPr>
          <p:cNvCxnSpPr>
            <a:cxnSpLocks/>
          </p:cNvCxnSpPr>
          <p:nvPr/>
        </p:nvCxnSpPr>
        <p:spPr>
          <a:xfrm>
            <a:off x="3482952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8C5067E-6DE0-6D48-B1B8-2470324FAA1E}"/>
              </a:ext>
            </a:extLst>
          </p:cNvPr>
          <p:cNvCxnSpPr>
            <a:cxnSpLocks/>
          </p:cNvCxnSpPr>
          <p:nvPr/>
        </p:nvCxnSpPr>
        <p:spPr>
          <a:xfrm>
            <a:off x="3630734" y="4705208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9B9B3B5-36E6-1E4B-9E60-887CBF353776}"/>
              </a:ext>
            </a:extLst>
          </p:cNvPr>
          <p:cNvCxnSpPr>
            <a:cxnSpLocks/>
          </p:cNvCxnSpPr>
          <p:nvPr/>
        </p:nvCxnSpPr>
        <p:spPr>
          <a:xfrm>
            <a:off x="3783135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5559ECA-7E79-7346-B981-D71F8010F498}"/>
              </a:ext>
            </a:extLst>
          </p:cNvPr>
          <p:cNvCxnSpPr>
            <a:cxnSpLocks/>
          </p:cNvCxnSpPr>
          <p:nvPr/>
        </p:nvCxnSpPr>
        <p:spPr>
          <a:xfrm>
            <a:off x="3940153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25E33EF-D250-4F4D-AFE0-A1ECE8143EF1}"/>
              </a:ext>
            </a:extLst>
          </p:cNvPr>
          <p:cNvCxnSpPr>
            <a:cxnSpLocks/>
          </p:cNvCxnSpPr>
          <p:nvPr/>
        </p:nvCxnSpPr>
        <p:spPr>
          <a:xfrm>
            <a:off x="4087934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1A230D-316B-594F-9174-C96FA46392F3}"/>
              </a:ext>
            </a:extLst>
          </p:cNvPr>
          <p:cNvCxnSpPr>
            <a:cxnSpLocks/>
          </p:cNvCxnSpPr>
          <p:nvPr/>
        </p:nvCxnSpPr>
        <p:spPr>
          <a:xfrm>
            <a:off x="4235716" y="470302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ABB94F2-F167-7A4C-BC96-570B6E0FBDE1}"/>
              </a:ext>
            </a:extLst>
          </p:cNvPr>
          <p:cNvCxnSpPr>
            <a:cxnSpLocks/>
          </p:cNvCxnSpPr>
          <p:nvPr/>
        </p:nvCxnSpPr>
        <p:spPr>
          <a:xfrm>
            <a:off x="4388117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A39EC91-45A8-6348-B1A7-C9F24A51B9C0}"/>
              </a:ext>
            </a:extLst>
          </p:cNvPr>
          <p:cNvCxnSpPr>
            <a:cxnSpLocks/>
          </p:cNvCxnSpPr>
          <p:nvPr/>
        </p:nvCxnSpPr>
        <p:spPr>
          <a:xfrm>
            <a:off x="3430936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8438823-43DD-DF44-9F89-671A37AB507D}"/>
              </a:ext>
            </a:extLst>
          </p:cNvPr>
          <p:cNvCxnSpPr>
            <a:cxnSpLocks/>
          </p:cNvCxnSpPr>
          <p:nvPr/>
        </p:nvCxnSpPr>
        <p:spPr>
          <a:xfrm>
            <a:off x="3578717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986D5A7-183A-5E49-841C-4C7F338BF864}"/>
              </a:ext>
            </a:extLst>
          </p:cNvPr>
          <p:cNvCxnSpPr>
            <a:cxnSpLocks/>
          </p:cNvCxnSpPr>
          <p:nvPr/>
        </p:nvCxnSpPr>
        <p:spPr>
          <a:xfrm>
            <a:off x="3726499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E5F27CB-83FE-8646-8DB4-C0086394D38C}"/>
              </a:ext>
            </a:extLst>
          </p:cNvPr>
          <p:cNvCxnSpPr>
            <a:cxnSpLocks/>
          </p:cNvCxnSpPr>
          <p:nvPr/>
        </p:nvCxnSpPr>
        <p:spPr>
          <a:xfrm>
            <a:off x="3878900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19179FC-2DC9-B84E-A243-451D125874D5}"/>
              </a:ext>
            </a:extLst>
          </p:cNvPr>
          <p:cNvCxnSpPr>
            <a:cxnSpLocks/>
          </p:cNvCxnSpPr>
          <p:nvPr/>
        </p:nvCxnSpPr>
        <p:spPr>
          <a:xfrm>
            <a:off x="4035918" y="4766865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9C5A3B0-F481-4444-A7FA-EEDFDDB2FB86}"/>
              </a:ext>
            </a:extLst>
          </p:cNvPr>
          <p:cNvCxnSpPr>
            <a:cxnSpLocks/>
          </p:cNvCxnSpPr>
          <p:nvPr/>
        </p:nvCxnSpPr>
        <p:spPr>
          <a:xfrm>
            <a:off x="4183699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84505E1-7577-A04A-A1D5-698B03C320E7}"/>
              </a:ext>
            </a:extLst>
          </p:cNvPr>
          <p:cNvCxnSpPr>
            <a:cxnSpLocks/>
          </p:cNvCxnSpPr>
          <p:nvPr/>
        </p:nvCxnSpPr>
        <p:spPr>
          <a:xfrm>
            <a:off x="4331481" y="4766865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CBB8EB7-42CB-0647-B1CF-B6586CB6B754}"/>
              </a:ext>
            </a:extLst>
          </p:cNvPr>
          <p:cNvCxnSpPr>
            <a:cxnSpLocks/>
          </p:cNvCxnSpPr>
          <p:nvPr/>
        </p:nvCxnSpPr>
        <p:spPr>
          <a:xfrm>
            <a:off x="4483882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9D8B2A6-A0B6-994C-9097-98B16591B915}"/>
              </a:ext>
            </a:extLst>
          </p:cNvPr>
          <p:cNvCxnSpPr>
            <a:cxnSpLocks/>
          </p:cNvCxnSpPr>
          <p:nvPr/>
        </p:nvCxnSpPr>
        <p:spPr>
          <a:xfrm>
            <a:off x="4616591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DF143C-DAF8-864A-AFEA-A921967E2803}"/>
              </a:ext>
            </a:extLst>
          </p:cNvPr>
          <p:cNvCxnSpPr>
            <a:cxnSpLocks/>
          </p:cNvCxnSpPr>
          <p:nvPr/>
        </p:nvCxnSpPr>
        <p:spPr>
          <a:xfrm>
            <a:off x="4764372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C9CD77E-B529-6B46-A8E0-DEC663A6D2E5}"/>
              </a:ext>
            </a:extLst>
          </p:cNvPr>
          <p:cNvCxnSpPr>
            <a:cxnSpLocks/>
          </p:cNvCxnSpPr>
          <p:nvPr/>
        </p:nvCxnSpPr>
        <p:spPr>
          <a:xfrm>
            <a:off x="4912154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FB6E06A-3638-E441-9DFA-F436B11BAF9B}"/>
              </a:ext>
            </a:extLst>
          </p:cNvPr>
          <p:cNvCxnSpPr>
            <a:cxnSpLocks/>
          </p:cNvCxnSpPr>
          <p:nvPr/>
        </p:nvCxnSpPr>
        <p:spPr>
          <a:xfrm>
            <a:off x="5064555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F4AF9F5-2740-5C49-8CF6-B025D225F19D}"/>
              </a:ext>
            </a:extLst>
          </p:cNvPr>
          <p:cNvCxnSpPr>
            <a:cxnSpLocks/>
          </p:cNvCxnSpPr>
          <p:nvPr/>
        </p:nvCxnSpPr>
        <p:spPr>
          <a:xfrm>
            <a:off x="5221573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2CDA20E-C563-DE4F-9756-AE1E2D6715E1}"/>
              </a:ext>
            </a:extLst>
          </p:cNvPr>
          <p:cNvCxnSpPr>
            <a:cxnSpLocks/>
          </p:cNvCxnSpPr>
          <p:nvPr/>
        </p:nvCxnSpPr>
        <p:spPr>
          <a:xfrm>
            <a:off x="5369354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9FA52E2-A58A-7B4C-9CCD-85570739774E}"/>
              </a:ext>
            </a:extLst>
          </p:cNvPr>
          <p:cNvCxnSpPr>
            <a:cxnSpLocks/>
          </p:cNvCxnSpPr>
          <p:nvPr/>
        </p:nvCxnSpPr>
        <p:spPr>
          <a:xfrm>
            <a:off x="5517136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4701E82-C434-F64A-A7AD-73C9ED4B497F}"/>
              </a:ext>
            </a:extLst>
          </p:cNvPr>
          <p:cNvCxnSpPr>
            <a:cxnSpLocks/>
          </p:cNvCxnSpPr>
          <p:nvPr/>
        </p:nvCxnSpPr>
        <p:spPr>
          <a:xfrm>
            <a:off x="5669537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1864502-DD67-0C4B-B149-5A0709C2A458}"/>
              </a:ext>
            </a:extLst>
          </p:cNvPr>
          <p:cNvCxnSpPr>
            <a:cxnSpLocks/>
          </p:cNvCxnSpPr>
          <p:nvPr/>
        </p:nvCxnSpPr>
        <p:spPr>
          <a:xfrm>
            <a:off x="4577461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B45410B-B8ED-6F49-99C3-526CEF742D2F}"/>
              </a:ext>
            </a:extLst>
          </p:cNvPr>
          <p:cNvCxnSpPr>
            <a:cxnSpLocks/>
          </p:cNvCxnSpPr>
          <p:nvPr/>
        </p:nvCxnSpPr>
        <p:spPr>
          <a:xfrm>
            <a:off x="4725242" y="4600431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FF7C4CD-8BC9-464A-ADA9-BE00E7F647B5}"/>
              </a:ext>
            </a:extLst>
          </p:cNvPr>
          <p:cNvCxnSpPr>
            <a:cxnSpLocks/>
          </p:cNvCxnSpPr>
          <p:nvPr/>
        </p:nvCxnSpPr>
        <p:spPr>
          <a:xfrm>
            <a:off x="4873024" y="460043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1D9B8B8-EE91-AA4B-8243-CBF456F06081}"/>
              </a:ext>
            </a:extLst>
          </p:cNvPr>
          <p:cNvCxnSpPr>
            <a:cxnSpLocks/>
          </p:cNvCxnSpPr>
          <p:nvPr/>
        </p:nvCxnSpPr>
        <p:spPr>
          <a:xfrm>
            <a:off x="5025425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BB40F0FA-4658-4543-A6F8-015E56808F46}"/>
              </a:ext>
            </a:extLst>
          </p:cNvPr>
          <p:cNvCxnSpPr>
            <a:cxnSpLocks/>
          </p:cNvCxnSpPr>
          <p:nvPr/>
        </p:nvCxnSpPr>
        <p:spPr>
          <a:xfrm>
            <a:off x="5182443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5F317F-6FBF-A64E-9C82-E96FC3F7937C}"/>
              </a:ext>
            </a:extLst>
          </p:cNvPr>
          <p:cNvCxnSpPr>
            <a:cxnSpLocks/>
          </p:cNvCxnSpPr>
          <p:nvPr/>
        </p:nvCxnSpPr>
        <p:spPr>
          <a:xfrm>
            <a:off x="5330224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C9E5D1A-0B54-544D-B6DA-E27E6A2300F3}"/>
              </a:ext>
            </a:extLst>
          </p:cNvPr>
          <p:cNvCxnSpPr>
            <a:cxnSpLocks/>
          </p:cNvCxnSpPr>
          <p:nvPr/>
        </p:nvCxnSpPr>
        <p:spPr>
          <a:xfrm>
            <a:off x="5478006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FF9361B-C29E-2345-8AE9-16E0E6E3687C}"/>
              </a:ext>
            </a:extLst>
          </p:cNvPr>
          <p:cNvCxnSpPr>
            <a:cxnSpLocks/>
          </p:cNvCxnSpPr>
          <p:nvPr/>
        </p:nvCxnSpPr>
        <p:spPr>
          <a:xfrm>
            <a:off x="5630407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93F9E27-B4F5-9349-B437-133F6E6E60FA}"/>
              </a:ext>
            </a:extLst>
          </p:cNvPr>
          <p:cNvCxnSpPr>
            <a:cxnSpLocks/>
          </p:cNvCxnSpPr>
          <p:nvPr/>
        </p:nvCxnSpPr>
        <p:spPr>
          <a:xfrm>
            <a:off x="4515365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9E004C8-5A82-9C4A-91A1-F7FB522FBE90}"/>
              </a:ext>
            </a:extLst>
          </p:cNvPr>
          <p:cNvCxnSpPr>
            <a:cxnSpLocks/>
          </p:cNvCxnSpPr>
          <p:nvPr/>
        </p:nvCxnSpPr>
        <p:spPr>
          <a:xfrm>
            <a:off x="4663146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C94D3B1-D0BB-904B-961D-CF63742EF53D}"/>
              </a:ext>
            </a:extLst>
          </p:cNvPr>
          <p:cNvCxnSpPr>
            <a:cxnSpLocks/>
          </p:cNvCxnSpPr>
          <p:nvPr/>
        </p:nvCxnSpPr>
        <p:spPr>
          <a:xfrm>
            <a:off x="4810928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6D785F1-60AB-8944-8FB4-0E0AA8D4C81B}"/>
              </a:ext>
            </a:extLst>
          </p:cNvPr>
          <p:cNvCxnSpPr>
            <a:cxnSpLocks/>
          </p:cNvCxnSpPr>
          <p:nvPr/>
        </p:nvCxnSpPr>
        <p:spPr>
          <a:xfrm>
            <a:off x="4963329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1645217-2721-0A41-9E48-9138FC80F1EF}"/>
              </a:ext>
            </a:extLst>
          </p:cNvPr>
          <p:cNvCxnSpPr>
            <a:cxnSpLocks/>
          </p:cNvCxnSpPr>
          <p:nvPr/>
        </p:nvCxnSpPr>
        <p:spPr>
          <a:xfrm>
            <a:off x="5120347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B299589-FC62-C741-93E8-0707E01DCFD9}"/>
              </a:ext>
            </a:extLst>
          </p:cNvPr>
          <p:cNvCxnSpPr>
            <a:cxnSpLocks/>
          </p:cNvCxnSpPr>
          <p:nvPr/>
        </p:nvCxnSpPr>
        <p:spPr>
          <a:xfrm>
            <a:off x="5268128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16EAAB8-97E8-6A41-A1E0-EFD63F114E14}"/>
              </a:ext>
            </a:extLst>
          </p:cNvPr>
          <p:cNvCxnSpPr>
            <a:cxnSpLocks/>
          </p:cNvCxnSpPr>
          <p:nvPr/>
        </p:nvCxnSpPr>
        <p:spPr>
          <a:xfrm>
            <a:off x="5415910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8C0708D-F08A-F248-B808-5C36ED12A388}"/>
              </a:ext>
            </a:extLst>
          </p:cNvPr>
          <p:cNvCxnSpPr>
            <a:cxnSpLocks/>
          </p:cNvCxnSpPr>
          <p:nvPr/>
        </p:nvCxnSpPr>
        <p:spPr>
          <a:xfrm>
            <a:off x="5568311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808D201-E086-8B4E-8CCE-674BABEC22AB}"/>
              </a:ext>
            </a:extLst>
          </p:cNvPr>
          <p:cNvCxnSpPr>
            <a:cxnSpLocks/>
          </p:cNvCxnSpPr>
          <p:nvPr/>
        </p:nvCxnSpPr>
        <p:spPr>
          <a:xfrm>
            <a:off x="4577461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3B11BA8F-2724-E84A-B6E5-15672C34ED37}"/>
              </a:ext>
            </a:extLst>
          </p:cNvPr>
          <p:cNvCxnSpPr>
            <a:cxnSpLocks/>
          </p:cNvCxnSpPr>
          <p:nvPr/>
        </p:nvCxnSpPr>
        <p:spPr>
          <a:xfrm>
            <a:off x="4725242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61D7DD5-7519-3C4E-A07A-FBCCF8BC18FB}"/>
              </a:ext>
            </a:extLst>
          </p:cNvPr>
          <p:cNvCxnSpPr>
            <a:cxnSpLocks/>
          </p:cNvCxnSpPr>
          <p:nvPr/>
        </p:nvCxnSpPr>
        <p:spPr>
          <a:xfrm>
            <a:off x="4873024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C3A01A8-432F-904F-868A-AF9933ADAC7E}"/>
              </a:ext>
            </a:extLst>
          </p:cNvPr>
          <p:cNvCxnSpPr>
            <a:cxnSpLocks/>
          </p:cNvCxnSpPr>
          <p:nvPr/>
        </p:nvCxnSpPr>
        <p:spPr>
          <a:xfrm>
            <a:off x="5025425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EE0B2B1F-6C1A-D14D-A934-AFC6F24C24C1}"/>
              </a:ext>
            </a:extLst>
          </p:cNvPr>
          <p:cNvCxnSpPr>
            <a:cxnSpLocks/>
          </p:cNvCxnSpPr>
          <p:nvPr/>
        </p:nvCxnSpPr>
        <p:spPr>
          <a:xfrm>
            <a:off x="5182443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BB5BAC0-9E31-9845-8AF2-298576C1A01E}"/>
              </a:ext>
            </a:extLst>
          </p:cNvPr>
          <p:cNvCxnSpPr>
            <a:cxnSpLocks/>
          </p:cNvCxnSpPr>
          <p:nvPr/>
        </p:nvCxnSpPr>
        <p:spPr>
          <a:xfrm>
            <a:off x="5330224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990A0AD-61CE-574A-9C05-585A24C49BF6}"/>
              </a:ext>
            </a:extLst>
          </p:cNvPr>
          <p:cNvCxnSpPr>
            <a:cxnSpLocks/>
          </p:cNvCxnSpPr>
          <p:nvPr/>
        </p:nvCxnSpPr>
        <p:spPr>
          <a:xfrm>
            <a:off x="5478006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4E3DB4C9-FAB0-1246-AD76-1E27F3CD4F86}"/>
              </a:ext>
            </a:extLst>
          </p:cNvPr>
          <p:cNvCxnSpPr>
            <a:cxnSpLocks/>
          </p:cNvCxnSpPr>
          <p:nvPr/>
        </p:nvCxnSpPr>
        <p:spPr>
          <a:xfrm>
            <a:off x="5630407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1205116-1373-FD43-B3BF-F8B2DF786DC6}"/>
              </a:ext>
            </a:extLst>
          </p:cNvPr>
          <p:cNvCxnSpPr>
            <a:cxnSpLocks/>
          </p:cNvCxnSpPr>
          <p:nvPr/>
        </p:nvCxnSpPr>
        <p:spPr>
          <a:xfrm>
            <a:off x="4673226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6CFB409-7E71-844D-811D-ED2527E9F362}"/>
              </a:ext>
            </a:extLst>
          </p:cNvPr>
          <p:cNvCxnSpPr>
            <a:cxnSpLocks/>
          </p:cNvCxnSpPr>
          <p:nvPr/>
        </p:nvCxnSpPr>
        <p:spPr>
          <a:xfrm>
            <a:off x="4821007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4A637D6-E307-7E4D-9A5A-37326E8DF144}"/>
              </a:ext>
            </a:extLst>
          </p:cNvPr>
          <p:cNvCxnSpPr>
            <a:cxnSpLocks/>
          </p:cNvCxnSpPr>
          <p:nvPr/>
        </p:nvCxnSpPr>
        <p:spPr>
          <a:xfrm>
            <a:off x="4968789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2AC8BB49-3302-434B-A3CA-8EBE85CA010E}"/>
              </a:ext>
            </a:extLst>
          </p:cNvPr>
          <p:cNvCxnSpPr>
            <a:cxnSpLocks/>
          </p:cNvCxnSpPr>
          <p:nvPr/>
        </p:nvCxnSpPr>
        <p:spPr>
          <a:xfrm>
            <a:off x="5121190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92944A6-0507-6743-94AB-7D2F92623170}"/>
              </a:ext>
            </a:extLst>
          </p:cNvPr>
          <p:cNvCxnSpPr>
            <a:cxnSpLocks/>
          </p:cNvCxnSpPr>
          <p:nvPr/>
        </p:nvCxnSpPr>
        <p:spPr>
          <a:xfrm>
            <a:off x="5278208" y="4766865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3C8691B-069F-7D4E-AA24-B007EA92717C}"/>
              </a:ext>
            </a:extLst>
          </p:cNvPr>
          <p:cNvCxnSpPr>
            <a:cxnSpLocks/>
          </p:cNvCxnSpPr>
          <p:nvPr/>
        </p:nvCxnSpPr>
        <p:spPr>
          <a:xfrm>
            <a:off x="5425989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00C6B3F-DBA2-9245-B4B2-56E3CC18D707}"/>
              </a:ext>
            </a:extLst>
          </p:cNvPr>
          <p:cNvCxnSpPr>
            <a:cxnSpLocks/>
          </p:cNvCxnSpPr>
          <p:nvPr/>
        </p:nvCxnSpPr>
        <p:spPr>
          <a:xfrm>
            <a:off x="5573771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79C2DAF-9DAB-9C4C-A4BA-658B8B8034A4}"/>
              </a:ext>
            </a:extLst>
          </p:cNvPr>
          <p:cNvCxnSpPr>
            <a:cxnSpLocks/>
          </p:cNvCxnSpPr>
          <p:nvPr/>
        </p:nvCxnSpPr>
        <p:spPr>
          <a:xfrm>
            <a:off x="5726172" y="4766865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0DBAB7A5-D1DA-6342-AAE5-2B9CE3EAC368}"/>
              </a:ext>
            </a:extLst>
          </p:cNvPr>
          <p:cNvCxnSpPr>
            <a:cxnSpLocks/>
          </p:cNvCxnSpPr>
          <p:nvPr/>
        </p:nvCxnSpPr>
        <p:spPr>
          <a:xfrm>
            <a:off x="3372052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C92C5EC-8A12-5A46-B111-1DA35DD7D169}"/>
              </a:ext>
            </a:extLst>
          </p:cNvPr>
          <p:cNvCxnSpPr>
            <a:cxnSpLocks/>
          </p:cNvCxnSpPr>
          <p:nvPr/>
        </p:nvCxnSpPr>
        <p:spPr>
          <a:xfrm>
            <a:off x="3519833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C900796-2248-EF4F-8000-C5A69E7896D2}"/>
              </a:ext>
            </a:extLst>
          </p:cNvPr>
          <p:cNvCxnSpPr>
            <a:cxnSpLocks/>
          </p:cNvCxnSpPr>
          <p:nvPr/>
        </p:nvCxnSpPr>
        <p:spPr>
          <a:xfrm>
            <a:off x="3667615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0087D9F-D7DB-344A-95B0-9A706AA54305}"/>
              </a:ext>
            </a:extLst>
          </p:cNvPr>
          <p:cNvCxnSpPr>
            <a:cxnSpLocks/>
          </p:cNvCxnSpPr>
          <p:nvPr/>
        </p:nvCxnSpPr>
        <p:spPr>
          <a:xfrm>
            <a:off x="3820016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775662D-A1A6-AC4E-9716-2C6759848025}"/>
              </a:ext>
            </a:extLst>
          </p:cNvPr>
          <p:cNvCxnSpPr>
            <a:cxnSpLocks/>
          </p:cNvCxnSpPr>
          <p:nvPr/>
        </p:nvCxnSpPr>
        <p:spPr>
          <a:xfrm>
            <a:off x="3977034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A40CADD2-DD25-9847-86EF-71A9A7786EB2}"/>
              </a:ext>
            </a:extLst>
          </p:cNvPr>
          <p:cNvCxnSpPr>
            <a:cxnSpLocks/>
          </p:cNvCxnSpPr>
          <p:nvPr/>
        </p:nvCxnSpPr>
        <p:spPr>
          <a:xfrm>
            <a:off x="4124815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D24D547-0C4C-AB4D-A33F-CF75E7AFA4CB}"/>
              </a:ext>
            </a:extLst>
          </p:cNvPr>
          <p:cNvCxnSpPr>
            <a:cxnSpLocks/>
          </p:cNvCxnSpPr>
          <p:nvPr/>
        </p:nvCxnSpPr>
        <p:spPr>
          <a:xfrm>
            <a:off x="4272597" y="4827019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F631607F-06E6-A849-BBD3-D4069AF1D4B7}"/>
              </a:ext>
            </a:extLst>
          </p:cNvPr>
          <p:cNvCxnSpPr>
            <a:cxnSpLocks/>
          </p:cNvCxnSpPr>
          <p:nvPr/>
        </p:nvCxnSpPr>
        <p:spPr>
          <a:xfrm>
            <a:off x="4424998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E823F1AC-90D2-E342-9C97-799CA5E63B4D}"/>
              </a:ext>
            </a:extLst>
          </p:cNvPr>
          <p:cNvCxnSpPr>
            <a:cxnSpLocks/>
          </p:cNvCxnSpPr>
          <p:nvPr/>
        </p:nvCxnSpPr>
        <p:spPr>
          <a:xfrm>
            <a:off x="3332922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855645F-741B-0143-BA28-DA88FE0FDFED}"/>
              </a:ext>
            </a:extLst>
          </p:cNvPr>
          <p:cNvCxnSpPr>
            <a:cxnSpLocks/>
          </p:cNvCxnSpPr>
          <p:nvPr/>
        </p:nvCxnSpPr>
        <p:spPr>
          <a:xfrm>
            <a:off x="3480703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5377E5F0-9FBA-444A-96FC-A897553871BF}"/>
              </a:ext>
            </a:extLst>
          </p:cNvPr>
          <p:cNvCxnSpPr>
            <a:cxnSpLocks/>
          </p:cNvCxnSpPr>
          <p:nvPr/>
        </p:nvCxnSpPr>
        <p:spPr>
          <a:xfrm>
            <a:off x="3628485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C21CDF7-D7AA-5447-8FBD-F87ADCE0CE8E}"/>
              </a:ext>
            </a:extLst>
          </p:cNvPr>
          <p:cNvCxnSpPr>
            <a:cxnSpLocks/>
          </p:cNvCxnSpPr>
          <p:nvPr/>
        </p:nvCxnSpPr>
        <p:spPr>
          <a:xfrm>
            <a:off x="3780886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5BADB3B-C6B2-DC46-9CA7-115C8320A467}"/>
              </a:ext>
            </a:extLst>
          </p:cNvPr>
          <p:cNvCxnSpPr>
            <a:cxnSpLocks/>
          </p:cNvCxnSpPr>
          <p:nvPr/>
        </p:nvCxnSpPr>
        <p:spPr>
          <a:xfrm>
            <a:off x="3937904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CA02B58F-D182-D043-B4B7-A47695DF7802}"/>
              </a:ext>
            </a:extLst>
          </p:cNvPr>
          <p:cNvCxnSpPr>
            <a:cxnSpLocks/>
          </p:cNvCxnSpPr>
          <p:nvPr/>
        </p:nvCxnSpPr>
        <p:spPr>
          <a:xfrm>
            <a:off x="4085685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1E3B005-13A5-4049-B394-636B31A681AD}"/>
              </a:ext>
            </a:extLst>
          </p:cNvPr>
          <p:cNvCxnSpPr>
            <a:cxnSpLocks/>
          </p:cNvCxnSpPr>
          <p:nvPr/>
        </p:nvCxnSpPr>
        <p:spPr>
          <a:xfrm>
            <a:off x="4233467" y="4882380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A9EC533C-95D9-DF4C-A870-24E211F7E5AF}"/>
              </a:ext>
            </a:extLst>
          </p:cNvPr>
          <p:cNvCxnSpPr>
            <a:cxnSpLocks/>
          </p:cNvCxnSpPr>
          <p:nvPr/>
        </p:nvCxnSpPr>
        <p:spPr>
          <a:xfrm>
            <a:off x="4385868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E6942EFA-0530-394C-9F35-BD0375CF0005}"/>
              </a:ext>
            </a:extLst>
          </p:cNvPr>
          <p:cNvCxnSpPr>
            <a:cxnSpLocks/>
          </p:cNvCxnSpPr>
          <p:nvPr/>
        </p:nvCxnSpPr>
        <p:spPr>
          <a:xfrm>
            <a:off x="3270826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9DB82412-CED0-B44A-B927-1032E0EC0DCB}"/>
              </a:ext>
            </a:extLst>
          </p:cNvPr>
          <p:cNvCxnSpPr>
            <a:cxnSpLocks/>
          </p:cNvCxnSpPr>
          <p:nvPr/>
        </p:nvCxnSpPr>
        <p:spPr>
          <a:xfrm>
            <a:off x="3418607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C3E8A88-9ECC-7C41-AD4A-DCE2A063AF13}"/>
              </a:ext>
            </a:extLst>
          </p:cNvPr>
          <p:cNvCxnSpPr>
            <a:cxnSpLocks/>
          </p:cNvCxnSpPr>
          <p:nvPr/>
        </p:nvCxnSpPr>
        <p:spPr>
          <a:xfrm>
            <a:off x="3566389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55260B2-AB5C-9A48-A58F-3EFD4B512FDA}"/>
              </a:ext>
            </a:extLst>
          </p:cNvPr>
          <p:cNvCxnSpPr>
            <a:cxnSpLocks/>
          </p:cNvCxnSpPr>
          <p:nvPr/>
        </p:nvCxnSpPr>
        <p:spPr>
          <a:xfrm>
            <a:off x="3718790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8C2CADA-2DFF-D642-8355-B326A1362838}"/>
              </a:ext>
            </a:extLst>
          </p:cNvPr>
          <p:cNvCxnSpPr>
            <a:cxnSpLocks/>
          </p:cNvCxnSpPr>
          <p:nvPr/>
        </p:nvCxnSpPr>
        <p:spPr>
          <a:xfrm>
            <a:off x="3875808" y="4933237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92ECABA-7B45-6249-8B9A-73348C5C27D5}"/>
              </a:ext>
            </a:extLst>
          </p:cNvPr>
          <p:cNvCxnSpPr>
            <a:cxnSpLocks/>
          </p:cNvCxnSpPr>
          <p:nvPr/>
        </p:nvCxnSpPr>
        <p:spPr>
          <a:xfrm>
            <a:off x="4023589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7A78C7E5-D9E5-CF4B-BFC4-F494FF65DC58}"/>
              </a:ext>
            </a:extLst>
          </p:cNvPr>
          <p:cNvCxnSpPr>
            <a:cxnSpLocks/>
          </p:cNvCxnSpPr>
          <p:nvPr/>
        </p:nvCxnSpPr>
        <p:spPr>
          <a:xfrm>
            <a:off x="4171371" y="493323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242BBF4-6A4E-8E4D-ADF1-4227C19FB2DD}"/>
              </a:ext>
            </a:extLst>
          </p:cNvPr>
          <p:cNvCxnSpPr>
            <a:cxnSpLocks/>
          </p:cNvCxnSpPr>
          <p:nvPr/>
        </p:nvCxnSpPr>
        <p:spPr>
          <a:xfrm>
            <a:off x="4323772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B4D305D-250D-5D4D-85E6-8AD50ADC6FEA}"/>
              </a:ext>
            </a:extLst>
          </p:cNvPr>
          <p:cNvCxnSpPr>
            <a:cxnSpLocks/>
          </p:cNvCxnSpPr>
          <p:nvPr/>
        </p:nvCxnSpPr>
        <p:spPr>
          <a:xfrm>
            <a:off x="3332922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CF47282-7A3D-604A-8A7A-4CC42F349FF5}"/>
              </a:ext>
            </a:extLst>
          </p:cNvPr>
          <p:cNvCxnSpPr>
            <a:cxnSpLocks/>
          </p:cNvCxnSpPr>
          <p:nvPr/>
        </p:nvCxnSpPr>
        <p:spPr>
          <a:xfrm>
            <a:off x="3480703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7C08E926-F6C9-614D-BFD2-666FAE9BA7AE}"/>
              </a:ext>
            </a:extLst>
          </p:cNvPr>
          <p:cNvCxnSpPr>
            <a:cxnSpLocks/>
          </p:cNvCxnSpPr>
          <p:nvPr/>
        </p:nvCxnSpPr>
        <p:spPr>
          <a:xfrm>
            <a:off x="3628485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732D7059-F905-4A42-BCBF-41D75F634A86}"/>
              </a:ext>
            </a:extLst>
          </p:cNvPr>
          <p:cNvCxnSpPr>
            <a:cxnSpLocks/>
          </p:cNvCxnSpPr>
          <p:nvPr/>
        </p:nvCxnSpPr>
        <p:spPr>
          <a:xfrm>
            <a:off x="3780886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8B78EC49-E9AD-D44B-8770-F5935AEF3946}"/>
              </a:ext>
            </a:extLst>
          </p:cNvPr>
          <p:cNvCxnSpPr>
            <a:cxnSpLocks/>
          </p:cNvCxnSpPr>
          <p:nvPr/>
        </p:nvCxnSpPr>
        <p:spPr>
          <a:xfrm>
            <a:off x="3937904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14DE6B56-DA5C-1042-BCC4-7848A2C9F050}"/>
              </a:ext>
            </a:extLst>
          </p:cNvPr>
          <p:cNvCxnSpPr>
            <a:cxnSpLocks/>
          </p:cNvCxnSpPr>
          <p:nvPr/>
        </p:nvCxnSpPr>
        <p:spPr>
          <a:xfrm>
            <a:off x="4085685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4301FD4-A1E8-F942-9F2D-CD6CD0C69960}"/>
              </a:ext>
            </a:extLst>
          </p:cNvPr>
          <p:cNvCxnSpPr>
            <a:cxnSpLocks/>
          </p:cNvCxnSpPr>
          <p:nvPr/>
        </p:nvCxnSpPr>
        <p:spPr>
          <a:xfrm>
            <a:off x="4233467" y="498715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0670F1C7-871E-0544-9C00-716E9DB1AFFF}"/>
              </a:ext>
            </a:extLst>
          </p:cNvPr>
          <p:cNvCxnSpPr>
            <a:cxnSpLocks/>
          </p:cNvCxnSpPr>
          <p:nvPr/>
        </p:nvCxnSpPr>
        <p:spPr>
          <a:xfrm>
            <a:off x="4385868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5DA1027-30B7-AB43-AD41-BDA4B179ADC8}"/>
              </a:ext>
            </a:extLst>
          </p:cNvPr>
          <p:cNvCxnSpPr>
            <a:cxnSpLocks/>
          </p:cNvCxnSpPr>
          <p:nvPr/>
        </p:nvCxnSpPr>
        <p:spPr>
          <a:xfrm>
            <a:off x="3428687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C0DDB0A2-AEAE-AC4C-AF42-04A2D46D675B}"/>
              </a:ext>
            </a:extLst>
          </p:cNvPr>
          <p:cNvCxnSpPr>
            <a:cxnSpLocks/>
          </p:cNvCxnSpPr>
          <p:nvPr/>
        </p:nvCxnSpPr>
        <p:spPr>
          <a:xfrm>
            <a:off x="3576468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B3DFA93-F59D-BD4A-BF59-EF8E7C93B8A6}"/>
              </a:ext>
            </a:extLst>
          </p:cNvPr>
          <p:cNvCxnSpPr>
            <a:cxnSpLocks/>
          </p:cNvCxnSpPr>
          <p:nvPr/>
        </p:nvCxnSpPr>
        <p:spPr>
          <a:xfrm>
            <a:off x="3724250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360FE7E4-4CDB-6646-A4EC-2A29E23914B7}"/>
              </a:ext>
            </a:extLst>
          </p:cNvPr>
          <p:cNvCxnSpPr>
            <a:cxnSpLocks/>
          </p:cNvCxnSpPr>
          <p:nvPr/>
        </p:nvCxnSpPr>
        <p:spPr>
          <a:xfrm>
            <a:off x="3876651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FADF72C8-B462-F345-8CFA-B8E991092EDD}"/>
              </a:ext>
            </a:extLst>
          </p:cNvPr>
          <p:cNvCxnSpPr>
            <a:cxnSpLocks/>
          </p:cNvCxnSpPr>
          <p:nvPr/>
        </p:nvCxnSpPr>
        <p:spPr>
          <a:xfrm>
            <a:off x="4033669" y="505100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41FF874A-2509-2C44-8227-ED13BD8B00DB}"/>
              </a:ext>
            </a:extLst>
          </p:cNvPr>
          <p:cNvCxnSpPr>
            <a:cxnSpLocks/>
          </p:cNvCxnSpPr>
          <p:nvPr/>
        </p:nvCxnSpPr>
        <p:spPr>
          <a:xfrm>
            <a:off x="4181450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20084D99-1134-4040-86B3-88EEB371CCC9}"/>
              </a:ext>
            </a:extLst>
          </p:cNvPr>
          <p:cNvCxnSpPr>
            <a:cxnSpLocks/>
          </p:cNvCxnSpPr>
          <p:nvPr/>
        </p:nvCxnSpPr>
        <p:spPr>
          <a:xfrm>
            <a:off x="4329232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2C2F26F-6742-8F43-A6A4-E0073DE565C9}"/>
              </a:ext>
            </a:extLst>
          </p:cNvPr>
          <p:cNvCxnSpPr>
            <a:cxnSpLocks/>
          </p:cNvCxnSpPr>
          <p:nvPr/>
        </p:nvCxnSpPr>
        <p:spPr>
          <a:xfrm>
            <a:off x="4481633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3E09D447-9153-C046-8DDD-2C8FEBCB948C}"/>
              </a:ext>
            </a:extLst>
          </p:cNvPr>
          <p:cNvCxnSpPr>
            <a:cxnSpLocks/>
          </p:cNvCxnSpPr>
          <p:nvPr/>
        </p:nvCxnSpPr>
        <p:spPr>
          <a:xfrm>
            <a:off x="4614342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2630A049-F6EF-6C42-8444-E702D3E81971}"/>
              </a:ext>
            </a:extLst>
          </p:cNvPr>
          <p:cNvCxnSpPr>
            <a:cxnSpLocks/>
          </p:cNvCxnSpPr>
          <p:nvPr/>
        </p:nvCxnSpPr>
        <p:spPr>
          <a:xfrm>
            <a:off x="4762123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CADEA62E-1A06-4A4A-842B-79EF45B1D795}"/>
              </a:ext>
            </a:extLst>
          </p:cNvPr>
          <p:cNvCxnSpPr>
            <a:cxnSpLocks/>
          </p:cNvCxnSpPr>
          <p:nvPr/>
        </p:nvCxnSpPr>
        <p:spPr>
          <a:xfrm>
            <a:off x="4909905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0C1E84CE-DDEB-1347-9E57-2F061362340E}"/>
              </a:ext>
            </a:extLst>
          </p:cNvPr>
          <p:cNvCxnSpPr>
            <a:cxnSpLocks/>
          </p:cNvCxnSpPr>
          <p:nvPr/>
        </p:nvCxnSpPr>
        <p:spPr>
          <a:xfrm>
            <a:off x="5062306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8B0AEF70-2712-F740-98F4-1EA490EF9772}"/>
              </a:ext>
            </a:extLst>
          </p:cNvPr>
          <p:cNvCxnSpPr>
            <a:cxnSpLocks/>
          </p:cNvCxnSpPr>
          <p:nvPr/>
        </p:nvCxnSpPr>
        <p:spPr>
          <a:xfrm>
            <a:off x="5219324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774DCB7-0A4B-9646-993B-6665F5B97B51}"/>
              </a:ext>
            </a:extLst>
          </p:cNvPr>
          <p:cNvCxnSpPr>
            <a:cxnSpLocks/>
          </p:cNvCxnSpPr>
          <p:nvPr/>
        </p:nvCxnSpPr>
        <p:spPr>
          <a:xfrm>
            <a:off x="5367105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390F95C0-6748-7B43-9D14-88D47F8F9D66}"/>
              </a:ext>
            </a:extLst>
          </p:cNvPr>
          <p:cNvCxnSpPr>
            <a:cxnSpLocks/>
          </p:cNvCxnSpPr>
          <p:nvPr/>
        </p:nvCxnSpPr>
        <p:spPr>
          <a:xfrm>
            <a:off x="5514887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79E6CAFC-00F3-4D45-A485-03B0C69A7964}"/>
              </a:ext>
            </a:extLst>
          </p:cNvPr>
          <p:cNvCxnSpPr>
            <a:cxnSpLocks/>
          </p:cNvCxnSpPr>
          <p:nvPr/>
        </p:nvCxnSpPr>
        <p:spPr>
          <a:xfrm>
            <a:off x="5667288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54607AC8-7430-5849-A60B-E249B0903A31}"/>
              </a:ext>
            </a:extLst>
          </p:cNvPr>
          <p:cNvCxnSpPr>
            <a:cxnSpLocks/>
          </p:cNvCxnSpPr>
          <p:nvPr/>
        </p:nvCxnSpPr>
        <p:spPr>
          <a:xfrm>
            <a:off x="4575212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EB89037-D320-244C-A80E-92BDEC52B7A0}"/>
              </a:ext>
            </a:extLst>
          </p:cNvPr>
          <p:cNvCxnSpPr>
            <a:cxnSpLocks/>
          </p:cNvCxnSpPr>
          <p:nvPr/>
        </p:nvCxnSpPr>
        <p:spPr>
          <a:xfrm>
            <a:off x="4722993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5D15D69F-94D3-1F47-BCA3-8F2A34866B61}"/>
              </a:ext>
            </a:extLst>
          </p:cNvPr>
          <p:cNvCxnSpPr>
            <a:cxnSpLocks/>
          </p:cNvCxnSpPr>
          <p:nvPr/>
        </p:nvCxnSpPr>
        <p:spPr>
          <a:xfrm>
            <a:off x="4870775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F134E49-A24E-C648-8EE7-43CEAE8F01C9}"/>
              </a:ext>
            </a:extLst>
          </p:cNvPr>
          <p:cNvCxnSpPr>
            <a:cxnSpLocks/>
          </p:cNvCxnSpPr>
          <p:nvPr/>
        </p:nvCxnSpPr>
        <p:spPr>
          <a:xfrm>
            <a:off x="5023176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69C0EB67-27DC-B24A-B8F9-77D3FBC206DB}"/>
              </a:ext>
            </a:extLst>
          </p:cNvPr>
          <p:cNvCxnSpPr>
            <a:cxnSpLocks/>
          </p:cNvCxnSpPr>
          <p:nvPr/>
        </p:nvCxnSpPr>
        <p:spPr>
          <a:xfrm>
            <a:off x="5180194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A6ECE091-E1FA-7B45-9666-0487AE7C7CFC}"/>
              </a:ext>
            </a:extLst>
          </p:cNvPr>
          <p:cNvCxnSpPr>
            <a:cxnSpLocks/>
          </p:cNvCxnSpPr>
          <p:nvPr/>
        </p:nvCxnSpPr>
        <p:spPr>
          <a:xfrm>
            <a:off x="5327975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F459EC05-5D54-DF43-B430-736FBAEDD376}"/>
              </a:ext>
            </a:extLst>
          </p:cNvPr>
          <p:cNvCxnSpPr>
            <a:cxnSpLocks/>
          </p:cNvCxnSpPr>
          <p:nvPr/>
        </p:nvCxnSpPr>
        <p:spPr>
          <a:xfrm>
            <a:off x="5475757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3DC3A7BD-2A82-B14B-AD2C-ED1DBA85FCB8}"/>
              </a:ext>
            </a:extLst>
          </p:cNvPr>
          <p:cNvCxnSpPr>
            <a:cxnSpLocks/>
          </p:cNvCxnSpPr>
          <p:nvPr/>
        </p:nvCxnSpPr>
        <p:spPr>
          <a:xfrm>
            <a:off x="5628158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A2CB7CB3-2D29-CA4E-AA5C-D23F14580AE4}"/>
              </a:ext>
            </a:extLst>
          </p:cNvPr>
          <p:cNvCxnSpPr>
            <a:cxnSpLocks/>
          </p:cNvCxnSpPr>
          <p:nvPr/>
        </p:nvCxnSpPr>
        <p:spPr>
          <a:xfrm>
            <a:off x="4513116" y="4935424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24905F62-F2FC-454D-8F81-D4BFDCA695C2}"/>
              </a:ext>
            </a:extLst>
          </p:cNvPr>
          <p:cNvCxnSpPr>
            <a:cxnSpLocks/>
          </p:cNvCxnSpPr>
          <p:nvPr/>
        </p:nvCxnSpPr>
        <p:spPr>
          <a:xfrm>
            <a:off x="4660897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E7EEBF2F-E29B-2C46-9092-68900BA44422}"/>
              </a:ext>
            </a:extLst>
          </p:cNvPr>
          <p:cNvCxnSpPr>
            <a:cxnSpLocks/>
          </p:cNvCxnSpPr>
          <p:nvPr/>
        </p:nvCxnSpPr>
        <p:spPr>
          <a:xfrm>
            <a:off x="4808679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7B01D1BF-178B-D14E-BBCC-0EC12A1E5520}"/>
              </a:ext>
            </a:extLst>
          </p:cNvPr>
          <p:cNvCxnSpPr>
            <a:cxnSpLocks/>
          </p:cNvCxnSpPr>
          <p:nvPr/>
        </p:nvCxnSpPr>
        <p:spPr>
          <a:xfrm>
            <a:off x="4961080" y="4935424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9D593B76-2B12-5440-8986-2793C2C4EE1A}"/>
              </a:ext>
            </a:extLst>
          </p:cNvPr>
          <p:cNvCxnSpPr>
            <a:cxnSpLocks/>
          </p:cNvCxnSpPr>
          <p:nvPr/>
        </p:nvCxnSpPr>
        <p:spPr>
          <a:xfrm>
            <a:off x="5118098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BE47B636-C4F5-1045-8175-DCCAE4DE4EB0}"/>
              </a:ext>
            </a:extLst>
          </p:cNvPr>
          <p:cNvCxnSpPr>
            <a:cxnSpLocks/>
          </p:cNvCxnSpPr>
          <p:nvPr/>
        </p:nvCxnSpPr>
        <p:spPr>
          <a:xfrm>
            <a:off x="5265879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8EF7D79F-5F5E-B241-A05E-680E6D8B9019}"/>
              </a:ext>
            </a:extLst>
          </p:cNvPr>
          <p:cNvCxnSpPr>
            <a:cxnSpLocks/>
          </p:cNvCxnSpPr>
          <p:nvPr/>
        </p:nvCxnSpPr>
        <p:spPr>
          <a:xfrm>
            <a:off x="5413661" y="4933237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71AB6DC7-5234-554D-A7AA-7D73B5A50BEA}"/>
              </a:ext>
            </a:extLst>
          </p:cNvPr>
          <p:cNvCxnSpPr>
            <a:cxnSpLocks/>
          </p:cNvCxnSpPr>
          <p:nvPr/>
        </p:nvCxnSpPr>
        <p:spPr>
          <a:xfrm>
            <a:off x="5566062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83CA2AF-F6E8-814E-AF1E-C7426E7FBE15}"/>
              </a:ext>
            </a:extLst>
          </p:cNvPr>
          <p:cNvCxnSpPr>
            <a:cxnSpLocks/>
          </p:cNvCxnSpPr>
          <p:nvPr/>
        </p:nvCxnSpPr>
        <p:spPr>
          <a:xfrm>
            <a:off x="4575212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921668EB-AED0-344E-9825-5D15039249F8}"/>
              </a:ext>
            </a:extLst>
          </p:cNvPr>
          <p:cNvCxnSpPr>
            <a:cxnSpLocks/>
          </p:cNvCxnSpPr>
          <p:nvPr/>
        </p:nvCxnSpPr>
        <p:spPr>
          <a:xfrm>
            <a:off x="4722993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DE95226D-44D4-3A44-AB25-D5279A1C4FA7}"/>
              </a:ext>
            </a:extLst>
          </p:cNvPr>
          <p:cNvCxnSpPr>
            <a:cxnSpLocks/>
          </p:cNvCxnSpPr>
          <p:nvPr/>
        </p:nvCxnSpPr>
        <p:spPr>
          <a:xfrm>
            <a:off x="4870775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22CC50B5-55C5-5B40-B5BE-F9C46C1B8D75}"/>
              </a:ext>
            </a:extLst>
          </p:cNvPr>
          <p:cNvCxnSpPr>
            <a:cxnSpLocks/>
          </p:cNvCxnSpPr>
          <p:nvPr/>
        </p:nvCxnSpPr>
        <p:spPr>
          <a:xfrm>
            <a:off x="5023176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BCD41F9E-0CF1-2148-8E6B-51A519E8959E}"/>
              </a:ext>
            </a:extLst>
          </p:cNvPr>
          <p:cNvCxnSpPr>
            <a:cxnSpLocks/>
          </p:cNvCxnSpPr>
          <p:nvPr/>
        </p:nvCxnSpPr>
        <p:spPr>
          <a:xfrm>
            <a:off x="5180194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34D9178-26E7-F34B-83EA-B24222170688}"/>
              </a:ext>
            </a:extLst>
          </p:cNvPr>
          <p:cNvCxnSpPr>
            <a:cxnSpLocks/>
          </p:cNvCxnSpPr>
          <p:nvPr/>
        </p:nvCxnSpPr>
        <p:spPr>
          <a:xfrm>
            <a:off x="5327975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5FB67C4A-CBC2-D049-A033-9BCAA3A3ADF3}"/>
              </a:ext>
            </a:extLst>
          </p:cNvPr>
          <p:cNvCxnSpPr>
            <a:cxnSpLocks/>
          </p:cNvCxnSpPr>
          <p:nvPr/>
        </p:nvCxnSpPr>
        <p:spPr>
          <a:xfrm>
            <a:off x="5475757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4A5B3260-5D0F-5246-A80A-C587B59783C9}"/>
              </a:ext>
            </a:extLst>
          </p:cNvPr>
          <p:cNvCxnSpPr>
            <a:cxnSpLocks/>
          </p:cNvCxnSpPr>
          <p:nvPr/>
        </p:nvCxnSpPr>
        <p:spPr>
          <a:xfrm>
            <a:off x="5628158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D8E3EE5-AB71-174D-AB2C-376E869F32B9}"/>
              </a:ext>
            </a:extLst>
          </p:cNvPr>
          <p:cNvCxnSpPr>
            <a:cxnSpLocks/>
          </p:cNvCxnSpPr>
          <p:nvPr/>
        </p:nvCxnSpPr>
        <p:spPr>
          <a:xfrm>
            <a:off x="4670977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7D031C3E-BF1D-2046-B150-577F585F23C8}"/>
              </a:ext>
            </a:extLst>
          </p:cNvPr>
          <p:cNvCxnSpPr>
            <a:cxnSpLocks/>
          </p:cNvCxnSpPr>
          <p:nvPr/>
        </p:nvCxnSpPr>
        <p:spPr>
          <a:xfrm>
            <a:off x="4818758" y="5053188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DEC3EBD8-63EC-8743-944D-32C4EC77DF52}"/>
              </a:ext>
            </a:extLst>
          </p:cNvPr>
          <p:cNvCxnSpPr>
            <a:cxnSpLocks/>
          </p:cNvCxnSpPr>
          <p:nvPr/>
        </p:nvCxnSpPr>
        <p:spPr>
          <a:xfrm>
            <a:off x="4966540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FC7D3900-D8BA-9C40-A277-5A79870A7A01}"/>
              </a:ext>
            </a:extLst>
          </p:cNvPr>
          <p:cNvCxnSpPr>
            <a:cxnSpLocks/>
          </p:cNvCxnSpPr>
          <p:nvPr/>
        </p:nvCxnSpPr>
        <p:spPr>
          <a:xfrm>
            <a:off x="5118941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0B194C94-C4CF-F74E-BBF3-A729DE1CB5AF}"/>
              </a:ext>
            </a:extLst>
          </p:cNvPr>
          <p:cNvCxnSpPr>
            <a:cxnSpLocks/>
          </p:cNvCxnSpPr>
          <p:nvPr/>
        </p:nvCxnSpPr>
        <p:spPr>
          <a:xfrm>
            <a:off x="5275959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5E6B8BC-A419-ED48-B255-EDF8D0C895F1}"/>
              </a:ext>
            </a:extLst>
          </p:cNvPr>
          <p:cNvCxnSpPr>
            <a:cxnSpLocks/>
          </p:cNvCxnSpPr>
          <p:nvPr/>
        </p:nvCxnSpPr>
        <p:spPr>
          <a:xfrm>
            <a:off x="5423740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0F97E38-754F-6246-BE1E-A440CE54B2C7}"/>
              </a:ext>
            </a:extLst>
          </p:cNvPr>
          <p:cNvCxnSpPr>
            <a:cxnSpLocks/>
          </p:cNvCxnSpPr>
          <p:nvPr/>
        </p:nvCxnSpPr>
        <p:spPr>
          <a:xfrm>
            <a:off x="5571522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1C436267-07E7-C345-BFDE-E9F2531BBD2B}"/>
              </a:ext>
            </a:extLst>
          </p:cNvPr>
          <p:cNvCxnSpPr>
            <a:cxnSpLocks/>
          </p:cNvCxnSpPr>
          <p:nvPr/>
        </p:nvCxnSpPr>
        <p:spPr>
          <a:xfrm>
            <a:off x="5723923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B7C6161A-6302-CE4A-9AD1-84DFDD852C84}"/>
              </a:ext>
            </a:extLst>
          </p:cNvPr>
          <p:cNvSpPr txBox="1"/>
          <p:nvPr/>
        </p:nvSpPr>
        <p:spPr>
          <a:xfrm>
            <a:off x="3180176" y="5373428"/>
            <a:ext cx="2783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Step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</a:t>
            </a:r>
            <a:endParaRPr lang="en-US" dirty="0"/>
          </a:p>
        </p:txBody>
      </p: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BC2E2C70-F792-B346-8AD3-04BA9BBF1C73}"/>
              </a:ext>
            </a:extLst>
          </p:cNvPr>
          <p:cNvGrpSpPr/>
          <p:nvPr/>
        </p:nvGrpSpPr>
        <p:grpSpPr>
          <a:xfrm>
            <a:off x="6264876" y="4699152"/>
            <a:ext cx="2907890" cy="1045174"/>
            <a:chOff x="6264876" y="4699152"/>
            <a:chExt cx="2907890" cy="1045174"/>
          </a:xfrm>
        </p:grpSpPr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1BDBA53B-6959-754F-8F8F-B4B8F698FD29}"/>
                </a:ext>
              </a:extLst>
            </p:cNvPr>
            <p:cNvSpPr txBox="1"/>
            <p:nvPr/>
          </p:nvSpPr>
          <p:spPr>
            <a:xfrm>
              <a:off x="6275242" y="5374994"/>
              <a:ext cx="2897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Step</a:t>
              </a:r>
              <a:r>
                <a:rPr lang="zh-CN" altLang="en-US" dirty="0"/>
                <a:t> </a:t>
              </a:r>
              <a:r>
                <a:rPr lang="en-US" altLang="zh-CN" dirty="0"/>
                <a:t>2:</a:t>
              </a:r>
              <a:r>
                <a:rPr lang="zh-CN" altLang="en-US" dirty="0"/>
                <a:t> </a:t>
              </a:r>
              <a:r>
                <a:rPr lang="en-US" altLang="zh-CN" dirty="0"/>
                <a:t>Capture</a:t>
              </a:r>
              <a:r>
                <a:rPr lang="zh-CN" altLang="en-US" dirty="0"/>
                <a:t> </a:t>
              </a:r>
              <a:r>
                <a:rPr lang="en-US" altLang="zh-CN" dirty="0"/>
                <a:t>target</a:t>
              </a:r>
              <a:r>
                <a:rPr lang="zh-CN" altLang="en-US" dirty="0"/>
                <a:t> </a:t>
              </a:r>
              <a:r>
                <a:rPr lang="en-US" altLang="zh-CN" dirty="0"/>
                <a:t>region</a:t>
              </a:r>
              <a:endParaRPr lang="en-US" dirty="0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F3A3D38D-D9C1-F04E-B59E-8FAA4F2AA77E}"/>
                </a:ext>
              </a:extLst>
            </p:cNvPr>
            <p:cNvSpPr/>
            <p:nvPr/>
          </p:nvSpPr>
          <p:spPr>
            <a:xfrm>
              <a:off x="6388443" y="4882380"/>
              <a:ext cx="556054" cy="156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FB9CCDF0-FAD5-D741-9575-4ED5C4F165D9}"/>
                </a:ext>
              </a:extLst>
            </p:cNvPr>
            <p:cNvSpPr/>
            <p:nvPr/>
          </p:nvSpPr>
          <p:spPr>
            <a:xfrm>
              <a:off x="7307737" y="4882380"/>
              <a:ext cx="556054" cy="156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C837A406-09A1-F948-9874-639DB08B56DF}"/>
                </a:ext>
              </a:extLst>
            </p:cNvPr>
            <p:cNvSpPr/>
            <p:nvPr/>
          </p:nvSpPr>
          <p:spPr>
            <a:xfrm>
              <a:off x="8205152" y="4885271"/>
              <a:ext cx="556054" cy="156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043E7A5E-91F0-3B4A-B2A2-06499CD35B06}"/>
                </a:ext>
              </a:extLst>
            </p:cNvPr>
            <p:cNvSpPr txBox="1"/>
            <p:nvPr/>
          </p:nvSpPr>
          <p:spPr>
            <a:xfrm>
              <a:off x="6264876" y="5019896"/>
              <a:ext cx="7824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Probe1</a:t>
              </a:r>
              <a:endParaRPr lang="en-US" sz="1600" dirty="0"/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B488ABA1-DB2E-3545-9342-3B9ECC3BF803}"/>
                </a:ext>
              </a:extLst>
            </p:cNvPr>
            <p:cNvSpPr txBox="1"/>
            <p:nvPr/>
          </p:nvSpPr>
          <p:spPr>
            <a:xfrm>
              <a:off x="7203359" y="5014252"/>
              <a:ext cx="7824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Probe2</a:t>
              </a:r>
              <a:endParaRPr lang="en-US" sz="1600" dirty="0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956293EA-6F63-A540-AE01-DE1AE69D49AC}"/>
                </a:ext>
              </a:extLst>
            </p:cNvPr>
            <p:cNvSpPr txBox="1"/>
            <p:nvPr/>
          </p:nvSpPr>
          <p:spPr>
            <a:xfrm>
              <a:off x="8112892" y="5032253"/>
              <a:ext cx="7824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Probe3</a:t>
              </a:r>
              <a:endParaRPr lang="en-US" sz="1600" dirty="0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70FE2141-E51B-6A43-8369-548805A9D376}"/>
                </a:ext>
              </a:extLst>
            </p:cNvPr>
            <p:cNvCxnSpPr>
              <a:cxnSpLocks/>
            </p:cNvCxnSpPr>
            <p:nvPr/>
          </p:nvCxnSpPr>
          <p:spPr>
            <a:xfrm>
              <a:off x="6482736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4881EF16-50F7-8841-8F16-C1DC4A89E408}"/>
                </a:ext>
              </a:extLst>
            </p:cNvPr>
            <p:cNvCxnSpPr>
              <a:cxnSpLocks/>
            </p:cNvCxnSpPr>
            <p:nvPr/>
          </p:nvCxnSpPr>
          <p:spPr>
            <a:xfrm>
              <a:off x="6630517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B6C06BEC-33D2-A54B-B1CB-526F69FC050C}"/>
                </a:ext>
              </a:extLst>
            </p:cNvPr>
            <p:cNvCxnSpPr>
              <a:cxnSpLocks/>
            </p:cNvCxnSpPr>
            <p:nvPr/>
          </p:nvCxnSpPr>
          <p:spPr>
            <a:xfrm>
              <a:off x="6778299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59D41EC-D839-3C45-90DE-DCBC2382E9C6}"/>
                </a:ext>
              </a:extLst>
            </p:cNvPr>
            <p:cNvCxnSpPr>
              <a:cxnSpLocks/>
            </p:cNvCxnSpPr>
            <p:nvPr/>
          </p:nvCxnSpPr>
          <p:spPr>
            <a:xfrm>
              <a:off x="6443606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EFDDD7F5-33EF-5C46-BD83-9B3A2F348ED4}"/>
                </a:ext>
              </a:extLst>
            </p:cNvPr>
            <p:cNvCxnSpPr>
              <a:cxnSpLocks/>
            </p:cNvCxnSpPr>
            <p:nvPr/>
          </p:nvCxnSpPr>
          <p:spPr>
            <a:xfrm>
              <a:off x="6591387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928158FF-3CF4-4D4F-9D83-9CA7CC257DA3}"/>
                </a:ext>
              </a:extLst>
            </p:cNvPr>
            <p:cNvCxnSpPr>
              <a:cxnSpLocks/>
            </p:cNvCxnSpPr>
            <p:nvPr/>
          </p:nvCxnSpPr>
          <p:spPr>
            <a:xfrm>
              <a:off x="6739169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6035E597-91D5-4E4A-A6DF-484D665A94FC}"/>
                </a:ext>
              </a:extLst>
            </p:cNvPr>
            <p:cNvCxnSpPr>
              <a:cxnSpLocks/>
            </p:cNvCxnSpPr>
            <p:nvPr/>
          </p:nvCxnSpPr>
          <p:spPr>
            <a:xfrm>
              <a:off x="6381510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FE84B9-5CDB-1E45-86C6-7BAA19CDE060}"/>
                </a:ext>
              </a:extLst>
            </p:cNvPr>
            <p:cNvCxnSpPr>
              <a:cxnSpLocks/>
            </p:cNvCxnSpPr>
            <p:nvPr/>
          </p:nvCxnSpPr>
          <p:spPr>
            <a:xfrm>
              <a:off x="6529291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5EDF6F6B-1CA9-9F4C-BC77-21DEF983E1DC}"/>
                </a:ext>
              </a:extLst>
            </p:cNvPr>
            <p:cNvCxnSpPr>
              <a:cxnSpLocks/>
            </p:cNvCxnSpPr>
            <p:nvPr/>
          </p:nvCxnSpPr>
          <p:spPr>
            <a:xfrm>
              <a:off x="6677073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B0C13C8B-65AB-7B42-A5D8-38E2153B133C}"/>
                </a:ext>
              </a:extLst>
            </p:cNvPr>
            <p:cNvCxnSpPr>
              <a:cxnSpLocks/>
            </p:cNvCxnSpPr>
            <p:nvPr/>
          </p:nvCxnSpPr>
          <p:spPr>
            <a:xfrm>
              <a:off x="7407175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55B9AF2-7EA4-964F-8E4A-437226B9492F}"/>
                </a:ext>
              </a:extLst>
            </p:cNvPr>
            <p:cNvCxnSpPr>
              <a:cxnSpLocks/>
            </p:cNvCxnSpPr>
            <p:nvPr/>
          </p:nvCxnSpPr>
          <p:spPr>
            <a:xfrm>
              <a:off x="7554956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842CEBE-3ADB-C247-8085-6F6B4A1D853E}"/>
                </a:ext>
              </a:extLst>
            </p:cNvPr>
            <p:cNvCxnSpPr>
              <a:cxnSpLocks/>
            </p:cNvCxnSpPr>
            <p:nvPr/>
          </p:nvCxnSpPr>
          <p:spPr>
            <a:xfrm>
              <a:off x="7702738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E8EC099C-55BF-0641-95BC-E511CD2C4E5E}"/>
                </a:ext>
              </a:extLst>
            </p:cNvPr>
            <p:cNvCxnSpPr>
              <a:cxnSpLocks/>
            </p:cNvCxnSpPr>
            <p:nvPr/>
          </p:nvCxnSpPr>
          <p:spPr>
            <a:xfrm>
              <a:off x="7368045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FF6908C-167F-0545-A7C2-2A34BD9A29EE}"/>
                </a:ext>
              </a:extLst>
            </p:cNvPr>
            <p:cNvCxnSpPr>
              <a:cxnSpLocks/>
            </p:cNvCxnSpPr>
            <p:nvPr/>
          </p:nvCxnSpPr>
          <p:spPr>
            <a:xfrm>
              <a:off x="7515826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5DA0F47E-83CF-524E-A5D8-C8980CFC81BF}"/>
                </a:ext>
              </a:extLst>
            </p:cNvPr>
            <p:cNvCxnSpPr>
              <a:cxnSpLocks/>
            </p:cNvCxnSpPr>
            <p:nvPr/>
          </p:nvCxnSpPr>
          <p:spPr>
            <a:xfrm>
              <a:off x="7663608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E802115-139F-8C40-A7CA-E1C0E357BF09}"/>
                </a:ext>
              </a:extLst>
            </p:cNvPr>
            <p:cNvCxnSpPr>
              <a:cxnSpLocks/>
            </p:cNvCxnSpPr>
            <p:nvPr/>
          </p:nvCxnSpPr>
          <p:spPr>
            <a:xfrm>
              <a:off x="7305949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CA1543C-9705-C244-8F51-B4A66B1738D8}"/>
                </a:ext>
              </a:extLst>
            </p:cNvPr>
            <p:cNvCxnSpPr>
              <a:cxnSpLocks/>
            </p:cNvCxnSpPr>
            <p:nvPr/>
          </p:nvCxnSpPr>
          <p:spPr>
            <a:xfrm>
              <a:off x="7453730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3E9D2015-4139-5E4A-87DF-DB18830BFAC9}"/>
                </a:ext>
              </a:extLst>
            </p:cNvPr>
            <p:cNvCxnSpPr>
              <a:cxnSpLocks/>
            </p:cNvCxnSpPr>
            <p:nvPr/>
          </p:nvCxnSpPr>
          <p:spPr>
            <a:xfrm>
              <a:off x="7601512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3805703-14C5-A24A-95C6-1D079AE2AB13}"/>
                </a:ext>
              </a:extLst>
            </p:cNvPr>
            <p:cNvCxnSpPr>
              <a:cxnSpLocks/>
            </p:cNvCxnSpPr>
            <p:nvPr/>
          </p:nvCxnSpPr>
          <p:spPr>
            <a:xfrm>
              <a:off x="8367569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9E667E35-4630-4743-B2A5-9BC3FBE1B8A4}"/>
                </a:ext>
              </a:extLst>
            </p:cNvPr>
            <p:cNvCxnSpPr>
              <a:cxnSpLocks/>
            </p:cNvCxnSpPr>
            <p:nvPr/>
          </p:nvCxnSpPr>
          <p:spPr>
            <a:xfrm>
              <a:off x="8515350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C620914-6939-134C-B9D6-41B6A7CE6966}"/>
                </a:ext>
              </a:extLst>
            </p:cNvPr>
            <p:cNvCxnSpPr>
              <a:cxnSpLocks/>
            </p:cNvCxnSpPr>
            <p:nvPr/>
          </p:nvCxnSpPr>
          <p:spPr>
            <a:xfrm>
              <a:off x="8663132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6DB53C06-B039-BC45-8D0A-E399B465AC4E}"/>
                </a:ext>
              </a:extLst>
            </p:cNvPr>
            <p:cNvCxnSpPr>
              <a:cxnSpLocks/>
            </p:cNvCxnSpPr>
            <p:nvPr/>
          </p:nvCxnSpPr>
          <p:spPr>
            <a:xfrm>
              <a:off x="8328439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40781862-E4FF-B34C-B59C-C0ACB252B62C}"/>
                </a:ext>
              </a:extLst>
            </p:cNvPr>
            <p:cNvCxnSpPr>
              <a:cxnSpLocks/>
            </p:cNvCxnSpPr>
            <p:nvPr/>
          </p:nvCxnSpPr>
          <p:spPr>
            <a:xfrm>
              <a:off x="8476220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10265F5-36CD-B94C-B29C-7A0DDE8BA523}"/>
                </a:ext>
              </a:extLst>
            </p:cNvPr>
            <p:cNvCxnSpPr>
              <a:cxnSpLocks/>
            </p:cNvCxnSpPr>
            <p:nvPr/>
          </p:nvCxnSpPr>
          <p:spPr>
            <a:xfrm>
              <a:off x="8624002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2338391-CA4C-FD4E-9A50-D57ABE1889B8}"/>
                </a:ext>
              </a:extLst>
            </p:cNvPr>
            <p:cNvCxnSpPr>
              <a:cxnSpLocks/>
            </p:cNvCxnSpPr>
            <p:nvPr/>
          </p:nvCxnSpPr>
          <p:spPr>
            <a:xfrm>
              <a:off x="8266343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8F8BBA-26DE-974C-B404-CC218AEE3B5F}"/>
                </a:ext>
              </a:extLst>
            </p:cNvPr>
            <p:cNvCxnSpPr>
              <a:cxnSpLocks/>
            </p:cNvCxnSpPr>
            <p:nvPr/>
          </p:nvCxnSpPr>
          <p:spPr>
            <a:xfrm>
              <a:off x="8414124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48DB1C4-FE41-E745-869A-3700099F17F2}"/>
                </a:ext>
              </a:extLst>
            </p:cNvPr>
            <p:cNvCxnSpPr>
              <a:cxnSpLocks/>
            </p:cNvCxnSpPr>
            <p:nvPr/>
          </p:nvCxnSpPr>
          <p:spPr>
            <a:xfrm>
              <a:off x="8561906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998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1566</TotalTime>
  <Words>1296</Words>
  <Application>Microsoft Macintosh PowerPoint</Application>
  <PresentationFormat>On-screen Show (4:3)</PresentationFormat>
  <Paragraphs>224</Paragraphs>
  <Slides>19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Calibri Light</vt:lpstr>
      <vt:lpstr>Office Theme</vt:lpstr>
      <vt:lpstr>Herbariomics-based biodiversity research: from specimen to phylogeny</vt:lpstr>
      <vt:lpstr>PowerPoint Presentation</vt:lpstr>
      <vt:lpstr>Herbariomics — herbarium specimen sequencing</vt:lpstr>
      <vt:lpstr>Why using herbarium specimens?</vt:lpstr>
      <vt:lpstr>PowerPoint Presentation</vt:lpstr>
      <vt:lpstr>Experiment design  — Which reduced-representation sequencing to use? </vt:lpstr>
      <vt:lpstr>Experiment design  — Which reduced-representation sequencing to use? </vt:lpstr>
      <vt:lpstr>Experiment design  — Which reduced-representation sequencing to use? </vt:lpstr>
      <vt:lpstr>Experiment design  — Which reduced-representation sequencing to use? </vt:lpstr>
      <vt:lpstr>Experiment design  — Which regions to target?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Bioinformatic Workflow</vt:lpstr>
      <vt:lpstr>Schedule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 Liming</dc:creator>
  <cp:lastModifiedBy>Cai Liming</cp:lastModifiedBy>
  <cp:revision>134</cp:revision>
  <dcterms:created xsi:type="dcterms:W3CDTF">2021-06-07T04:02:16Z</dcterms:created>
  <dcterms:modified xsi:type="dcterms:W3CDTF">2021-07-14T22:38:07Z</dcterms:modified>
</cp:coreProperties>
</file>

<file path=docProps/thumbnail.jpeg>
</file>